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60" r:id="rId2"/>
  </p:sldMasterIdLst>
  <p:notesMasterIdLst>
    <p:notesMasterId r:id="rId40"/>
  </p:notesMasterIdLst>
  <p:sldIdLst>
    <p:sldId id="256" r:id="rId3"/>
    <p:sldId id="257" r:id="rId4"/>
    <p:sldId id="310" r:id="rId5"/>
    <p:sldId id="338" r:id="rId6"/>
    <p:sldId id="306" r:id="rId7"/>
    <p:sldId id="337" r:id="rId8"/>
    <p:sldId id="340" r:id="rId9"/>
    <p:sldId id="341" r:id="rId10"/>
    <p:sldId id="339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42" r:id="rId30"/>
    <p:sldId id="329" r:id="rId31"/>
    <p:sldId id="330" r:id="rId32"/>
    <p:sldId id="345" r:id="rId33"/>
    <p:sldId id="347" r:id="rId34"/>
    <p:sldId id="346" r:id="rId35"/>
    <p:sldId id="335" r:id="rId36"/>
    <p:sldId id="343" r:id="rId37"/>
    <p:sldId id="344" r:id="rId38"/>
    <p:sldId id="331" r:id="rId39"/>
  </p:sldIdLst>
  <p:sldSz cx="12192000" cy="6858000"/>
  <p:notesSz cx="6858000" cy="9144000"/>
  <p:embeddedFontLst>
    <p:embeddedFont>
      <p:font typeface="Arial Narrow" panose="020B0606020202030204" pitchFamily="34" charset="0"/>
      <p:regular r:id="rId41"/>
      <p:bold r:id="rId42"/>
      <p:italic r:id="rId43"/>
      <p:boldItalic r:id="rId44"/>
    </p:embeddedFont>
    <p:embeddedFont>
      <p:font typeface="Poppins" panose="020B0604020202020204" charset="-18"/>
      <p:regular r:id="rId45"/>
      <p:bold r:id="rId46"/>
      <p:italic r:id="rId47"/>
      <p:boldItalic r:id="rId48"/>
    </p:embeddedFont>
    <p:embeddedFont>
      <p:font typeface="Homemade Apple" panose="020B0604020202020204" charset="0"/>
      <p:regular r:id="rId49"/>
    </p:embeddedFont>
    <p:embeddedFont>
      <p:font typeface="DM Sans" panose="020B060402020202020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Dekko" panose="020B0604020202020204" charset="-18"/>
      <p:regular r:id="rId58"/>
    </p:embeddedFont>
    <p:embeddedFont>
      <p:font typeface="Barlow Condensed" panose="020B0604020202020204" charset="-18"/>
      <p:regular r:id="rId59"/>
      <p:bold r:id="rId60"/>
      <p:italic r:id="rId61"/>
      <p:boldItalic r:id="rId62"/>
    </p:embeddedFont>
    <p:embeddedFont>
      <p:font typeface="Gill Sans" panose="020B0604020202020204" charset="0"/>
      <p:regular r:id="rId63"/>
      <p:bold r:id="rId64"/>
    </p:embeddedFont>
    <p:embeddedFont>
      <p:font typeface="Century Gothic" panose="020B0502020202020204" pitchFamily="34" charset="0"/>
      <p:regular r:id="rId65"/>
      <p:bold r:id="rId66"/>
      <p:italic r:id="rId67"/>
      <p:boldItalic r:id="rId68"/>
    </p:embeddedFont>
    <p:embeddedFont>
      <p:font typeface="Englebert" panose="020B0604020202020204" charset="0"/>
      <p:regular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63" Type="http://schemas.openxmlformats.org/officeDocument/2006/relationships/font" Target="fonts/font23.fntdata"/><Relationship Id="rId68" Type="http://schemas.openxmlformats.org/officeDocument/2006/relationships/font" Target="fonts/font2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font" Target="fonts/font26.fntdata"/><Relationship Id="rId5" Type="http://schemas.openxmlformats.org/officeDocument/2006/relationships/slide" Target="slides/slide3.xml"/><Relationship Id="rId61" Type="http://schemas.openxmlformats.org/officeDocument/2006/relationships/font" Target="fonts/font2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69" Type="http://schemas.openxmlformats.org/officeDocument/2006/relationships/font" Target="fonts/font29.fntdata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font" Target="fonts/font27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font" Target="fonts/font25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97b21d60e7_0_5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97b21d60e7_0_5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1" name="Google Shape;3321;g97b21d60e7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2" name="Google Shape;3322;g97b21d60e7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" name="Google Shape;3382;g97b21d60e7_1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3" name="Google Shape;3383;g97b21d60e7_1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g97b21d60e7_1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3" name="Google Shape;3413;g97b21d60e7_1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g97b21d60e7_1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3" name="Google Shape;3443;g97b21d60e7_1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g97b21d60e7_1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3" name="Google Shape;3473;g97b21d60e7_1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97b21d60e7_1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97b21d60e7_1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" name="Google Shape;3592;g97b21d60e7_1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3" name="Google Shape;3593;g97b21d60e7_1_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3" name="Google Shape;3653;g97b21d60e7_1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4" name="Google Shape;3654;g97b21d60e7_1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3" name="Google Shape;3683;g97b21d60e7_1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4" name="Google Shape;3684;g97b21d60e7_1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97b21d60e7_1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97b21d60e7_1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97b21d60e7_0_5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97b21d60e7_0_5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g97b21d60e7_1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4" name="Google Shape;3744;g97b21d60e7_1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3" name="Google Shape;3773;g97b21d60e7_1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4" name="Google Shape;3774;g97b21d60e7_1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3" name="Google Shape;3863;g97b21d60e7_1_1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4" name="Google Shape;3864;g97b21d60e7_1_1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g97b21d60e7_1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5" name="Google Shape;3925;g97b21d60e7_1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4" name="Google Shape;3954;g97b21d60e7_1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5" name="Google Shape;3955;g97b21d60e7_1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g97b21d60e7_1_1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5" name="Google Shape;3985;g97b21d60e7_1_1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g97b21d60e7_1_1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5" name="Google Shape;3985;g97b21d60e7_1_1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296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g97b21d60e7_1_1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5" name="Google Shape;4015;g97b21d60e7_1_1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97b21d60e7_1_2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97b21d60e7_1_2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da621bab7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da621bab7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33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Google Shape;3171;g97b21d60e7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2" name="Google Shape;3172;g97b21d60e7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da621bab7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da621bab7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856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da621bab7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da621bab7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4837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da621bab7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da621bab7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601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da621bab7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da621bab7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58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da621bab7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da621bab7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920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8" name="Google Shape;4048;g6fd8ccc01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9" name="Google Shape;4049;g6fd8ccc01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g97b21d60e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1" name="Google Shape;2961;g97b21d60e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Google Shape;3171;g97b21d60e7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2" name="Google Shape;3172;g97b21d60e7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19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g97b21d60e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1" name="Google Shape;2961;g97b21d60e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58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Google Shape;3171;g97b21d60e7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2" name="Google Shape;3172;g97b21d60e7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55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g97b21d60e7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2" name="Google Shape;3202;g97b21d60e7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" name="Google Shape;3231;g97b21d60e7_1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2" name="Google Shape;3232;g97b21d60e7_1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emester Month View">
  <p:cSld name="CUSTOM_1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"/>
          <p:cNvSpPr/>
          <p:nvPr/>
        </p:nvSpPr>
        <p:spPr>
          <a:xfrm flipH="1">
            <a:off x="6183740" y="96512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5489333" y="8032"/>
            <a:ext cx="1229700" cy="68319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974953" y="90584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921928" y="70047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"/>
          <p:cNvSpPr/>
          <p:nvPr/>
        </p:nvSpPr>
        <p:spPr>
          <a:xfrm rot="5400000">
            <a:off x="10910150" y="2635793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5"/>
          <p:cNvSpPr/>
          <p:nvPr/>
        </p:nvSpPr>
        <p:spPr>
          <a:xfrm rot="5400000">
            <a:off x="10910150" y="3738663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"/>
          <p:cNvSpPr/>
          <p:nvPr/>
        </p:nvSpPr>
        <p:spPr>
          <a:xfrm rot="5400000">
            <a:off x="10910150" y="4841505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"/>
          <p:cNvSpPr/>
          <p:nvPr/>
        </p:nvSpPr>
        <p:spPr>
          <a:xfrm rot="5400000">
            <a:off x="10910150" y="5944375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"/>
          <p:cNvSpPr txBox="1"/>
          <p:nvPr/>
        </p:nvSpPr>
        <p:spPr>
          <a:xfrm rot="5400000">
            <a:off x="10054075" y="531350"/>
            <a:ext cx="1060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Jan</a:t>
            </a:r>
            <a:endParaRPr sz="19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5" name="Google Shape;395;p5"/>
          <p:cNvSpPr txBox="1"/>
          <p:nvPr/>
        </p:nvSpPr>
        <p:spPr>
          <a:xfrm rot="5400000">
            <a:off x="10975400" y="2698325"/>
            <a:ext cx="1060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9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rujan</a:t>
            </a:r>
            <a:endParaRPr sz="1900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6" name="Google Shape;396;p5"/>
          <p:cNvSpPr txBox="1"/>
          <p:nvPr/>
        </p:nvSpPr>
        <p:spPr>
          <a:xfrm rot="5400000">
            <a:off x="10975400" y="3782175"/>
            <a:ext cx="1060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9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listopad</a:t>
            </a:r>
            <a:endParaRPr sz="1900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7" name="Google Shape;397;p5"/>
          <p:cNvSpPr txBox="1"/>
          <p:nvPr/>
        </p:nvSpPr>
        <p:spPr>
          <a:xfrm rot="5400000">
            <a:off x="10975400" y="4866025"/>
            <a:ext cx="1060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9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studeni</a:t>
            </a:r>
            <a:endParaRPr sz="1900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8" name="Google Shape;398;p5"/>
          <p:cNvSpPr txBox="1"/>
          <p:nvPr/>
        </p:nvSpPr>
        <p:spPr>
          <a:xfrm rot="5400000">
            <a:off x="10975400" y="5949875"/>
            <a:ext cx="1060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9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prosinac</a:t>
            </a:r>
            <a:endParaRPr sz="1900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9" name="Google Shape;399;p5"/>
          <p:cNvSpPr/>
          <p:nvPr/>
        </p:nvSpPr>
        <p:spPr>
          <a:xfrm flipH="1">
            <a:off x="6149546" y="63818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5"/>
          <p:cNvGrpSpPr/>
          <p:nvPr/>
        </p:nvGrpSpPr>
        <p:grpSpPr>
          <a:xfrm>
            <a:off x="5688907" y="519814"/>
            <a:ext cx="814200" cy="5805916"/>
            <a:chOff x="5688893" y="509110"/>
            <a:chExt cx="814200" cy="5839787"/>
          </a:xfrm>
        </p:grpSpPr>
        <p:sp>
          <p:nvSpPr>
            <p:cNvPr id="402" name="Google Shape;402;p5"/>
            <p:cNvSpPr/>
            <p:nvPr/>
          </p:nvSpPr>
          <p:spPr>
            <a:xfrm>
              <a:off x="5688893" y="107625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688893" y="1643407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688893" y="221055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688893" y="277770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688893" y="334485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688893" y="391200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688893" y="447915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5688893" y="504629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5688893" y="561344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5688893" y="6180597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5688893" y="5091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5"/>
          <p:cNvSpPr/>
          <p:nvPr/>
        </p:nvSpPr>
        <p:spPr>
          <a:xfrm>
            <a:off x="1059313" y="1348900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"/>
          <p:cNvSpPr txBox="1"/>
          <p:nvPr/>
        </p:nvSpPr>
        <p:spPr>
          <a:xfrm>
            <a:off x="1080950" y="806825"/>
            <a:ext cx="9492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PON</a:t>
            </a:r>
            <a:endParaRPr b="1" dirty="0">
              <a:solidFill>
                <a:schemeClr val="dk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15" name="Google Shape;415;p5"/>
          <p:cNvSpPr txBox="1"/>
          <p:nvPr/>
        </p:nvSpPr>
        <p:spPr>
          <a:xfrm>
            <a:off x="2262100" y="806825"/>
            <a:ext cx="9492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rPr>
              <a:t>UTO</a:t>
            </a:r>
            <a:endParaRPr b="1" dirty="0">
              <a:solidFill>
                <a:schemeClr val="lt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16" name="Google Shape;416;p5"/>
          <p:cNvSpPr txBox="1"/>
          <p:nvPr/>
        </p:nvSpPr>
        <p:spPr>
          <a:xfrm>
            <a:off x="3405100" y="806825"/>
            <a:ext cx="9492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accent2"/>
                </a:solidFill>
                <a:latin typeface="Englebert"/>
                <a:ea typeface="Englebert"/>
                <a:cs typeface="Englebert"/>
                <a:sym typeface="Englebert"/>
              </a:rPr>
              <a:t>SRI</a:t>
            </a:r>
            <a:endParaRPr b="1" dirty="0">
              <a:solidFill>
                <a:schemeClr val="accent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17" name="Google Shape;417;p5"/>
          <p:cNvSpPr txBox="1"/>
          <p:nvPr/>
        </p:nvSpPr>
        <p:spPr>
          <a:xfrm>
            <a:off x="4548100" y="806825"/>
            <a:ext cx="9492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ČET</a:t>
            </a:r>
            <a:endParaRPr b="1" dirty="0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18" name="Google Shape;418;p5"/>
          <p:cNvSpPr txBox="1"/>
          <p:nvPr/>
        </p:nvSpPr>
        <p:spPr>
          <a:xfrm>
            <a:off x="6757900" y="806825"/>
            <a:ext cx="9492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accent4"/>
                </a:solidFill>
                <a:latin typeface="Englebert"/>
                <a:ea typeface="Englebert"/>
                <a:cs typeface="Englebert"/>
                <a:sym typeface="Englebert"/>
              </a:rPr>
              <a:t>PET</a:t>
            </a:r>
            <a:endParaRPr b="1" dirty="0">
              <a:solidFill>
                <a:schemeClr val="accent4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19" name="Google Shape;419;p5"/>
          <p:cNvSpPr txBox="1"/>
          <p:nvPr/>
        </p:nvSpPr>
        <p:spPr>
          <a:xfrm>
            <a:off x="7900900" y="806825"/>
            <a:ext cx="9492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accent5"/>
                </a:solidFill>
                <a:latin typeface="Englebert"/>
                <a:ea typeface="Englebert"/>
                <a:cs typeface="Englebert"/>
                <a:sym typeface="Englebert"/>
              </a:rPr>
              <a:t>SUB</a:t>
            </a:r>
            <a:endParaRPr b="1" dirty="0">
              <a:solidFill>
                <a:schemeClr val="accent5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20" name="Google Shape;420;p5"/>
          <p:cNvSpPr txBox="1"/>
          <p:nvPr/>
        </p:nvSpPr>
        <p:spPr>
          <a:xfrm>
            <a:off x="9043900" y="806825"/>
            <a:ext cx="9492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accent6"/>
                </a:solidFill>
                <a:latin typeface="Englebert"/>
                <a:ea typeface="Englebert"/>
                <a:cs typeface="Englebert"/>
                <a:sym typeface="Englebert"/>
              </a:rPr>
              <a:t>NED</a:t>
            </a:r>
            <a:endParaRPr b="1" dirty="0">
              <a:solidFill>
                <a:schemeClr val="accent6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21" name="Google Shape;421;p5"/>
          <p:cNvSpPr/>
          <p:nvPr/>
        </p:nvSpPr>
        <p:spPr>
          <a:xfrm>
            <a:off x="1059313" y="1348900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"/>
          <p:cNvSpPr/>
          <p:nvPr/>
        </p:nvSpPr>
        <p:spPr>
          <a:xfrm>
            <a:off x="1406851" y="1150475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3" name="Google Shape;423;p5"/>
          <p:cNvSpPr/>
          <p:nvPr/>
        </p:nvSpPr>
        <p:spPr>
          <a:xfrm>
            <a:off x="1059313" y="247711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"/>
          <p:cNvSpPr/>
          <p:nvPr/>
        </p:nvSpPr>
        <p:spPr>
          <a:xfrm>
            <a:off x="1059313" y="247711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"/>
          <p:cNvSpPr/>
          <p:nvPr/>
        </p:nvSpPr>
        <p:spPr>
          <a:xfrm>
            <a:off x="1406851" y="227868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6" name="Google Shape;426;p5"/>
          <p:cNvSpPr/>
          <p:nvPr/>
        </p:nvSpPr>
        <p:spPr>
          <a:xfrm>
            <a:off x="1059313" y="3594725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"/>
          <p:cNvSpPr/>
          <p:nvPr/>
        </p:nvSpPr>
        <p:spPr>
          <a:xfrm>
            <a:off x="1059313" y="3594725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"/>
          <p:cNvSpPr/>
          <p:nvPr/>
        </p:nvSpPr>
        <p:spPr>
          <a:xfrm>
            <a:off x="1406851" y="3396300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9" name="Google Shape;429;p5"/>
          <p:cNvSpPr/>
          <p:nvPr/>
        </p:nvSpPr>
        <p:spPr>
          <a:xfrm>
            <a:off x="1059313" y="4722938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"/>
          <p:cNvSpPr/>
          <p:nvPr/>
        </p:nvSpPr>
        <p:spPr>
          <a:xfrm>
            <a:off x="1059313" y="4722938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"/>
          <p:cNvSpPr/>
          <p:nvPr/>
        </p:nvSpPr>
        <p:spPr>
          <a:xfrm>
            <a:off x="1406851" y="4524513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2" name="Google Shape;432;p5"/>
          <p:cNvSpPr/>
          <p:nvPr/>
        </p:nvSpPr>
        <p:spPr>
          <a:xfrm>
            <a:off x="1051088" y="585116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"/>
          <p:cNvSpPr/>
          <p:nvPr/>
        </p:nvSpPr>
        <p:spPr>
          <a:xfrm>
            <a:off x="1051088" y="585116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"/>
          <p:cNvSpPr/>
          <p:nvPr/>
        </p:nvSpPr>
        <p:spPr>
          <a:xfrm>
            <a:off x="1398626" y="565273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5" name="Google Shape;435;p5"/>
          <p:cNvSpPr/>
          <p:nvPr/>
        </p:nvSpPr>
        <p:spPr>
          <a:xfrm>
            <a:off x="2202313" y="1348900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"/>
          <p:cNvSpPr/>
          <p:nvPr/>
        </p:nvSpPr>
        <p:spPr>
          <a:xfrm>
            <a:off x="2202313" y="1348900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"/>
          <p:cNvSpPr/>
          <p:nvPr/>
        </p:nvSpPr>
        <p:spPr>
          <a:xfrm>
            <a:off x="2549851" y="1150475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8" name="Google Shape;438;p5"/>
          <p:cNvSpPr/>
          <p:nvPr/>
        </p:nvSpPr>
        <p:spPr>
          <a:xfrm>
            <a:off x="2202313" y="247711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"/>
          <p:cNvSpPr/>
          <p:nvPr/>
        </p:nvSpPr>
        <p:spPr>
          <a:xfrm>
            <a:off x="2202313" y="247711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"/>
          <p:cNvSpPr/>
          <p:nvPr/>
        </p:nvSpPr>
        <p:spPr>
          <a:xfrm>
            <a:off x="2549851" y="227868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1" name="Google Shape;441;p5"/>
          <p:cNvSpPr/>
          <p:nvPr/>
        </p:nvSpPr>
        <p:spPr>
          <a:xfrm>
            <a:off x="2202313" y="3594725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"/>
          <p:cNvSpPr/>
          <p:nvPr/>
        </p:nvSpPr>
        <p:spPr>
          <a:xfrm>
            <a:off x="2202313" y="3594725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"/>
          <p:cNvSpPr/>
          <p:nvPr/>
        </p:nvSpPr>
        <p:spPr>
          <a:xfrm>
            <a:off x="2549851" y="3396300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4" name="Google Shape;444;p5"/>
          <p:cNvSpPr/>
          <p:nvPr/>
        </p:nvSpPr>
        <p:spPr>
          <a:xfrm>
            <a:off x="2202313" y="4722938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"/>
          <p:cNvSpPr/>
          <p:nvPr/>
        </p:nvSpPr>
        <p:spPr>
          <a:xfrm>
            <a:off x="2202313" y="4722938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"/>
          <p:cNvSpPr/>
          <p:nvPr/>
        </p:nvSpPr>
        <p:spPr>
          <a:xfrm>
            <a:off x="2549851" y="4524513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7" name="Google Shape;447;p5"/>
          <p:cNvSpPr/>
          <p:nvPr/>
        </p:nvSpPr>
        <p:spPr>
          <a:xfrm>
            <a:off x="2194088" y="585116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/>
          <p:cNvSpPr/>
          <p:nvPr/>
        </p:nvSpPr>
        <p:spPr>
          <a:xfrm>
            <a:off x="2194088" y="585116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"/>
          <p:cNvSpPr/>
          <p:nvPr/>
        </p:nvSpPr>
        <p:spPr>
          <a:xfrm>
            <a:off x="2541626" y="565273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0" name="Google Shape;450;p5"/>
          <p:cNvSpPr/>
          <p:nvPr/>
        </p:nvSpPr>
        <p:spPr>
          <a:xfrm>
            <a:off x="3345313" y="1348900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"/>
          <p:cNvSpPr/>
          <p:nvPr/>
        </p:nvSpPr>
        <p:spPr>
          <a:xfrm>
            <a:off x="3345313" y="1348900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"/>
          <p:cNvSpPr/>
          <p:nvPr/>
        </p:nvSpPr>
        <p:spPr>
          <a:xfrm>
            <a:off x="3692851" y="1150475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3" name="Google Shape;453;p5"/>
          <p:cNvSpPr/>
          <p:nvPr/>
        </p:nvSpPr>
        <p:spPr>
          <a:xfrm>
            <a:off x="3345313" y="247711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"/>
          <p:cNvSpPr/>
          <p:nvPr/>
        </p:nvSpPr>
        <p:spPr>
          <a:xfrm>
            <a:off x="3345313" y="247711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"/>
          <p:cNvSpPr/>
          <p:nvPr/>
        </p:nvSpPr>
        <p:spPr>
          <a:xfrm>
            <a:off x="3692851" y="227868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6" name="Google Shape;456;p5"/>
          <p:cNvSpPr/>
          <p:nvPr/>
        </p:nvSpPr>
        <p:spPr>
          <a:xfrm>
            <a:off x="3345313" y="3594725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"/>
          <p:cNvSpPr/>
          <p:nvPr/>
        </p:nvSpPr>
        <p:spPr>
          <a:xfrm>
            <a:off x="3345313" y="3594725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"/>
          <p:cNvSpPr/>
          <p:nvPr/>
        </p:nvSpPr>
        <p:spPr>
          <a:xfrm>
            <a:off x="3692851" y="3396300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9" name="Google Shape;459;p5"/>
          <p:cNvSpPr/>
          <p:nvPr/>
        </p:nvSpPr>
        <p:spPr>
          <a:xfrm>
            <a:off x="3345313" y="4722938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"/>
          <p:cNvSpPr/>
          <p:nvPr/>
        </p:nvSpPr>
        <p:spPr>
          <a:xfrm>
            <a:off x="3345313" y="4722938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"/>
          <p:cNvSpPr/>
          <p:nvPr/>
        </p:nvSpPr>
        <p:spPr>
          <a:xfrm>
            <a:off x="3692851" y="4524513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2" name="Google Shape;462;p5"/>
          <p:cNvSpPr/>
          <p:nvPr/>
        </p:nvSpPr>
        <p:spPr>
          <a:xfrm>
            <a:off x="3337088" y="585116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"/>
          <p:cNvSpPr/>
          <p:nvPr/>
        </p:nvSpPr>
        <p:spPr>
          <a:xfrm>
            <a:off x="3337088" y="585116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"/>
          <p:cNvSpPr/>
          <p:nvPr/>
        </p:nvSpPr>
        <p:spPr>
          <a:xfrm>
            <a:off x="3684626" y="565273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5" name="Google Shape;465;p5"/>
          <p:cNvSpPr/>
          <p:nvPr/>
        </p:nvSpPr>
        <p:spPr>
          <a:xfrm>
            <a:off x="4488313" y="1348900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"/>
          <p:cNvSpPr/>
          <p:nvPr/>
        </p:nvSpPr>
        <p:spPr>
          <a:xfrm>
            <a:off x="4488313" y="1348900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"/>
          <p:cNvSpPr/>
          <p:nvPr/>
        </p:nvSpPr>
        <p:spPr>
          <a:xfrm>
            <a:off x="4835851" y="1150475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8" name="Google Shape;468;p5"/>
          <p:cNvSpPr/>
          <p:nvPr/>
        </p:nvSpPr>
        <p:spPr>
          <a:xfrm>
            <a:off x="4488313" y="247711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"/>
          <p:cNvSpPr/>
          <p:nvPr/>
        </p:nvSpPr>
        <p:spPr>
          <a:xfrm>
            <a:off x="4488313" y="247711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"/>
          <p:cNvSpPr/>
          <p:nvPr/>
        </p:nvSpPr>
        <p:spPr>
          <a:xfrm>
            <a:off x="4835851" y="227868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1" name="Google Shape;471;p5"/>
          <p:cNvSpPr/>
          <p:nvPr/>
        </p:nvSpPr>
        <p:spPr>
          <a:xfrm>
            <a:off x="4488313" y="3594725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"/>
          <p:cNvSpPr/>
          <p:nvPr/>
        </p:nvSpPr>
        <p:spPr>
          <a:xfrm>
            <a:off x="4488313" y="3594725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"/>
          <p:cNvSpPr/>
          <p:nvPr/>
        </p:nvSpPr>
        <p:spPr>
          <a:xfrm>
            <a:off x="4835851" y="3396300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4" name="Google Shape;474;p5"/>
          <p:cNvSpPr/>
          <p:nvPr/>
        </p:nvSpPr>
        <p:spPr>
          <a:xfrm>
            <a:off x="4488313" y="4722938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"/>
          <p:cNvSpPr/>
          <p:nvPr/>
        </p:nvSpPr>
        <p:spPr>
          <a:xfrm>
            <a:off x="4488313" y="4722938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"/>
          <p:cNvSpPr/>
          <p:nvPr/>
        </p:nvSpPr>
        <p:spPr>
          <a:xfrm>
            <a:off x="4835851" y="4524513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7" name="Google Shape;477;p5"/>
          <p:cNvSpPr/>
          <p:nvPr/>
        </p:nvSpPr>
        <p:spPr>
          <a:xfrm>
            <a:off x="4480088" y="585116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"/>
          <p:cNvSpPr/>
          <p:nvPr/>
        </p:nvSpPr>
        <p:spPr>
          <a:xfrm>
            <a:off x="4480088" y="585116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"/>
          <p:cNvSpPr/>
          <p:nvPr/>
        </p:nvSpPr>
        <p:spPr>
          <a:xfrm>
            <a:off x="4827626" y="565273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0" name="Google Shape;480;p5"/>
          <p:cNvSpPr/>
          <p:nvPr/>
        </p:nvSpPr>
        <p:spPr>
          <a:xfrm>
            <a:off x="6698113" y="1348900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"/>
          <p:cNvSpPr/>
          <p:nvPr/>
        </p:nvSpPr>
        <p:spPr>
          <a:xfrm>
            <a:off x="6698113" y="1348900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"/>
          <p:cNvSpPr/>
          <p:nvPr/>
        </p:nvSpPr>
        <p:spPr>
          <a:xfrm>
            <a:off x="7045651" y="1150475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3" name="Google Shape;483;p5"/>
          <p:cNvSpPr/>
          <p:nvPr/>
        </p:nvSpPr>
        <p:spPr>
          <a:xfrm>
            <a:off x="6698113" y="247711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"/>
          <p:cNvSpPr/>
          <p:nvPr/>
        </p:nvSpPr>
        <p:spPr>
          <a:xfrm>
            <a:off x="6698113" y="247711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"/>
          <p:cNvSpPr/>
          <p:nvPr/>
        </p:nvSpPr>
        <p:spPr>
          <a:xfrm>
            <a:off x="7045651" y="227868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6" name="Google Shape;486;p5"/>
          <p:cNvSpPr/>
          <p:nvPr/>
        </p:nvSpPr>
        <p:spPr>
          <a:xfrm>
            <a:off x="6698113" y="3594725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"/>
          <p:cNvSpPr/>
          <p:nvPr/>
        </p:nvSpPr>
        <p:spPr>
          <a:xfrm>
            <a:off x="6698113" y="3594725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>
            <a:off x="7045651" y="3396300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9" name="Google Shape;489;p5"/>
          <p:cNvSpPr/>
          <p:nvPr/>
        </p:nvSpPr>
        <p:spPr>
          <a:xfrm>
            <a:off x="6698113" y="4722938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"/>
          <p:cNvSpPr/>
          <p:nvPr/>
        </p:nvSpPr>
        <p:spPr>
          <a:xfrm>
            <a:off x="6698113" y="4722938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5"/>
          <p:cNvSpPr/>
          <p:nvPr/>
        </p:nvSpPr>
        <p:spPr>
          <a:xfrm>
            <a:off x="7045651" y="4524513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2" name="Google Shape;492;p5"/>
          <p:cNvSpPr/>
          <p:nvPr/>
        </p:nvSpPr>
        <p:spPr>
          <a:xfrm>
            <a:off x="6689888" y="585116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"/>
          <p:cNvSpPr/>
          <p:nvPr/>
        </p:nvSpPr>
        <p:spPr>
          <a:xfrm>
            <a:off x="6689888" y="585116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"/>
          <p:cNvSpPr/>
          <p:nvPr/>
        </p:nvSpPr>
        <p:spPr>
          <a:xfrm>
            <a:off x="7037426" y="565273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5" name="Google Shape;495;p5"/>
          <p:cNvSpPr/>
          <p:nvPr/>
        </p:nvSpPr>
        <p:spPr>
          <a:xfrm>
            <a:off x="7841113" y="1348900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"/>
          <p:cNvSpPr/>
          <p:nvPr/>
        </p:nvSpPr>
        <p:spPr>
          <a:xfrm>
            <a:off x="7841113" y="1348900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"/>
          <p:cNvSpPr/>
          <p:nvPr/>
        </p:nvSpPr>
        <p:spPr>
          <a:xfrm>
            <a:off x="8188651" y="1150475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8" name="Google Shape;498;p5"/>
          <p:cNvSpPr/>
          <p:nvPr/>
        </p:nvSpPr>
        <p:spPr>
          <a:xfrm>
            <a:off x="7841113" y="247711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"/>
          <p:cNvSpPr/>
          <p:nvPr/>
        </p:nvSpPr>
        <p:spPr>
          <a:xfrm>
            <a:off x="7841113" y="247711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"/>
          <p:cNvSpPr/>
          <p:nvPr/>
        </p:nvSpPr>
        <p:spPr>
          <a:xfrm>
            <a:off x="8188651" y="227868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1" name="Google Shape;501;p5"/>
          <p:cNvSpPr/>
          <p:nvPr/>
        </p:nvSpPr>
        <p:spPr>
          <a:xfrm>
            <a:off x="7841113" y="3594725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"/>
          <p:cNvSpPr/>
          <p:nvPr/>
        </p:nvSpPr>
        <p:spPr>
          <a:xfrm>
            <a:off x="7841113" y="3594725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"/>
          <p:cNvSpPr/>
          <p:nvPr/>
        </p:nvSpPr>
        <p:spPr>
          <a:xfrm>
            <a:off x="8188651" y="3396300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4" name="Google Shape;504;p5"/>
          <p:cNvSpPr/>
          <p:nvPr/>
        </p:nvSpPr>
        <p:spPr>
          <a:xfrm>
            <a:off x="7841113" y="4722938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"/>
          <p:cNvSpPr/>
          <p:nvPr/>
        </p:nvSpPr>
        <p:spPr>
          <a:xfrm>
            <a:off x="7841113" y="4722938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5"/>
          <p:cNvSpPr/>
          <p:nvPr/>
        </p:nvSpPr>
        <p:spPr>
          <a:xfrm>
            <a:off x="8188651" y="4524513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7" name="Google Shape;507;p5"/>
          <p:cNvSpPr/>
          <p:nvPr/>
        </p:nvSpPr>
        <p:spPr>
          <a:xfrm>
            <a:off x="7832888" y="585116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"/>
          <p:cNvSpPr/>
          <p:nvPr/>
        </p:nvSpPr>
        <p:spPr>
          <a:xfrm>
            <a:off x="7832888" y="585116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5"/>
          <p:cNvSpPr/>
          <p:nvPr/>
        </p:nvSpPr>
        <p:spPr>
          <a:xfrm>
            <a:off x="8180426" y="565273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0" name="Google Shape;510;p5"/>
          <p:cNvSpPr/>
          <p:nvPr/>
        </p:nvSpPr>
        <p:spPr>
          <a:xfrm>
            <a:off x="8984113" y="1348900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"/>
          <p:cNvSpPr/>
          <p:nvPr/>
        </p:nvSpPr>
        <p:spPr>
          <a:xfrm>
            <a:off x="8984113" y="1348900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5"/>
          <p:cNvSpPr/>
          <p:nvPr/>
        </p:nvSpPr>
        <p:spPr>
          <a:xfrm>
            <a:off x="9331651" y="1150475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3" name="Google Shape;513;p5"/>
          <p:cNvSpPr/>
          <p:nvPr/>
        </p:nvSpPr>
        <p:spPr>
          <a:xfrm>
            <a:off x="8984113" y="247711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"/>
          <p:cNvSpPr/>
          <p:nvPr/>
        </p:nvSpPr>
        <p:spPr>
          <a:xfrm>
            <a:off x="8984113" y="247711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"/>
          <p:cNvSpPr/>
          <p:nvPr/>
        </p:nvSpPr>
        <p:spPr>
          <a:xfrm>
            <a:off x="9331651" y="227868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6" name="Google Shape;516;p5"/>
          <p:cNvSpPr/>
          <p:nvPr/>
        </p:nvSpPr>
        <p:spPr>
          <a:xfrm>
            <a:off x="8984113" y="3594725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"/>
          <p:cNvSpPr/>
          <p:nvPr/>
        </p:nvSpPr>
        <p:spPr>
          <a:xfrm>
            <a:off x="8984113" y="3594725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5"/>
          <p:cNvSpPr/>
          <p:nvPr/>
        </p:nvSpPr>
        <p:spPr>
          <a:xfrm>
            <a:off x="9331651" y="3396300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9" name="Google Shape;519;p5"/>
          <p:cNvSpPr/>
          <p:nvPr/>
        </p:nvSpPr>
        <p:spPr>
          <a:xfrm>
            <a:off x="8984113" y="4722938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5"/>
          <p:cNvSpPr/>
          <p:nvPr/>
        </p:nvSpPr>
        <p:spPr>
          <a:xfrm>
            <a:off x="8984113" y="4722938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"/>
          <p:cNvSpPr/>
          <p:nvPr/>
        </p:nvSpPr>
        <p:spPr>
          <a:xfrm>
            <a:off x="9331651" y="4524513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2" name="Google Shape;522;p5"/>
          <p:cNvSpPr/>
          <p:nvPr/>
        </p:nvSpPr>
        <p:spPr>
          <a:xfrm>
            <a:off x="8975888" y="5851163"/>
            <a:ext cx="1008900" cy="8784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"/>
          <p:cNvSpPr/>
          <p:nvPr/>
        </p:nvSpPr>
        <p:spPr>
          <a:xfrm>
            <a:off x="8975888" y="5851163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"/>
          <p:cNvSpPr/>
          <p:nvPr/>
        </p:nvSpPr>
        <p:spPr>
          <a:xfrm>
            <a:off x="9323426" y="5652738"/>
            <a:ext cx="313800" cy="313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5" name="Google Shape;525;p5"/>
          <p:cNvSpPr/>
          <p:nvPr/>
        </p:nvSpPr>
        <p:spPr>
          <a:xfrm>
            <a:off x="10085900" y="1335525"/>
            <a:ext cx="1008900" cy="53940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5"/>
          <p:cNvSpPr/>
          <p:nvPr/>
        </p:nvSpPr>
        <p:spPr>
          <a:xfrm>
            <a:off x="10085950" y="1348900"/>
            <a:ext cx="10089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6666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"/>
          <p:cNvSpPr/>
          <p:nvPr/>
        </p:nvSpPr>
        <p:spPr>
          <a:xfrm>
            <a:off x="10212196" y="1035100"/>
            <a:ext cx="756300" cy="31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528" name="Google Shape;528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l="76064" b="11237"/>
          <a:stretch/>
        </p:blipFill>
        <p:spPr>
          <a:xfrm>
            <a:off x="10104225" y="1474900"/>
            <a:ext cx="1008901" cy="5200351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5"/>
          <p:cNvSpPr txBox="1">
            <a:spLocks noGrp="1"/>
          </p:cNvSpPr>
          <p:nvPr>
            <p:ph type="title"/>
          </p:nvPr>
        </p:nvSpPr>
        <p:spPr>
          <a:xfrm>
            <a:off x="1107375" y="59975"/>
            <a:ext cx="4342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5"/>
          <p:cNvSpPr txBox="1">
            <a:spLocks noGrp="1"/>
          </p:cNvSpPr>
          <p:nvPr>
            <p:ph type="subTitle" idx="1" hasCustomPrompt="1"/>
          </p:nvPr>
        </p:nvSpPr>
        <p:spPr>
          <a:xfrm>
            <a:off x="7841125" y="264575"/>
            <a:ext cx="3182100" cy="47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Englebert"/>
              <a:buNone/>
              <a:defRPr sz="34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3400"/>
              <a:buNone/>
              <a:defRPr sz="3400" b="1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3400"/>
              <a:buNone/>
              <a:defRPr sz="3400" b="1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3400"/>
              <a:buNone/>
              <a:defRPr sz="3400" b="1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3400"/>
              <a:buNone/>
              <a:defRPr sz="3400" b="1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3400"/>
              <a:buNone/>
              <a:defRPr sz="3400" b="1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3400"/>
              <a:buNone/>
              <a:defRPr sz="3400" b="1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3400"/>
              <a:buNone/>
              <a:defRPr sz="3400" b="1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3400"/>
              <a:buNone/>
              <a:defRPr sz="3400" b="1"/>
            </a:lvl9pPr>
          </a:lstStyle>
          <a:p>
            <a:r>
              <a:rPr lang="hr-HR" dirty="0" smtClean="0"/>
              <a:t>2021.</a:t>
            </a:r>
            <a:endParaRPr dirty="0"/>
          </a:p>
        </p:txBody>
      </p:sp>
      <p:sp>
        <p:nvSpPr>
          <p:cNvPr id="531" name="Google Shape;531;p5"/>
          <p:cNvSpPr txBox="1">
            <a:spLocks noGrp="1"/>
          </p:cNvSpPr>
          <p:nvPr>
            <p:ph type="body" idx="2"/>
          </p:nvPr>
        </p:nvSpPr>
        <p:spPr>
          <a:xfrm>
            <a:off x="1074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32" name="Google Shape;532;p5"/>
          <p:cNvSpPr txBox="1">
            <a:spLocks noGrp="1"/>
          </p:cNvSpPr>
          <p:nvPr>
            <p:ph type="body" idx="3"/>
          </p:nvPr>
        </p:nvSpPr>
        <p:spPr>
          <a:xfrm>
            <a:off x="2217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33" name="Google Shape;533;p5"/>
          <p:cNvSpPr txBox="1">
            <a:spLocks noGrp="1"/>
          </p:cNvSpPr>
          <p:nvPr>
            <p:ph type="body" idx="4"/>
          </p:nvPr>
        </p:nvSpPr>
        <p:spPr>
          <a:xfrm>
            <a:off x="3360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34" name="Google Shape;534;p5"/>
          <p:cNvSpPr txBox="1">
            <a:spLocks noGrp="1"/>
          </p:cNvSpPr>
          <p:nvPr>
            <p:ph type="body" idx="5"/>
          </p:nvPr>
        </p:nvSpPr>
        <p:spPr>
          <a:xfrm>
            <a:off x="4503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35" name="Google Shape;535;p5"/>
          <p:cNvSpPr txBox="1">
            <a:spLocks noGrp="1"/>
          </p:cNvSpPr>
          <p:nvPr>
            <p:ph type="body" idx="6"/>
          </p:nvPr>
        </p:nvSpPr>
        <p:spPr>
          <a:xfrm>
            <a:off x="67128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36" name="Google Shape;536;p5"/>
          <p:cNvSpPr txBox="1">
            <a:spLocks noGrp="1"/>
          </p:cNvSpPr>
          <p:nvPr>
            <p:ph type="body" idx="7"/>
          </p:nvPr>
        </p:nvSpPr>
        <p:spPr>
          <a:xfrm>
            <a:off x="78558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37" name="Google Shape;537;p5"/>
          <p:cNvSpPr txBox="1">
            <a:spLocks noGrp="1"/>
          </p:cNvSpPr>
          <p:nvPr>
            <p:ph type="body" idx="8"/>
          </p:nvPr>
        </p:nvSpPr>
        <p:spPr>
          <a:xfrm>
            <a:off x="89988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38" name="Google Shape;538;p5"/>
          <p:cNvSpPr txBox="1">
            <a:spLocks noGrp="1"/>
          </p:cNvSpPr>
          <p:nvPr>
            <p:ph type="body" idx="9"/>
          </p:nvPr>
        </p:nvSpPr>
        <p:spPr>
          <a:xfrm>
            <a:off x="1074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39" name="Google Shape;539;p5"/>
          <p:cNvSpPr txBox="1">
            <a:spLocks noGrp="1"/>
          </p:cNvSpPr>
          <p:nvPr>
            <p:ph type="body" idx="13"/>
          </p:nvPr>
        </p:nvSpPr>
        <p:spPr>
          <a:xfrm>
            <a:off x="2217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40" name="Google Shape;540;p5"/>
          <p:cNvSpPr txBox="1">
            <a:spLocks noGrp="1"/>
          </p:cNvSpPr>
          <p:nvPr>
            <p:ph type="body" idx="14"/>
          </p:nvPr>
        </p:nvSpPr>
        <p:spPr>
          <a:xfrm>
            <a:off x="3360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41" name="Google Shape;541;p5"/>
          <p:cNvSpPr txBox="1">
            <a:spLocks noGrp="1"/>
          </p:cNvSpPr>
          <p:nvPr>
            <p:ph type="body" idx="15"/>
          </p:nvPr>
        </p:nvSpPr>
        <p:spPr>
          <a:xfrm>
            <a:off x="4503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42" name="Google Shape;542;p5"/>
          <p:cNvSpPr txBox="1">
            <a:spLocks noGrp="1"/>
          </p:cNvSpPr>
          <p:nvPr>
            <p:ph type="body" idx="16"/>
          </p:nvPr>
        </p:nvSpPr>
        <p:spPr>
          <a:xfrm>
            <a:off x="6712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43" name="Google Shape;543;p5"/>
          <p:cNvSpPr txBox="1">
            <a:spLocks noGrp="1"/>
          </p:cNvSpPr>
          <p:nvPr>
            <p:ph type="body" idx="17"/>
          </p:nvPr>
        </p:nvSpPr>
        <p:spPr>
          <a:xfrm>
            <a:off x="7855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44" name="Google Shape;544;p5"/>
          <p:cNvSpPr txBox="1">
            <a:spLocks noGrp="1"/>
          </p:cNvSpPr>
          <p:nvPr>
            <p:ph type="body" idx="18"/>
          </p:nvPr>
        </p:nvSpPr>
        <p:spPr>
          <a:xfrm>
            <a:off x="8998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45" name="Google Shape;545;p5"/>
          <p:cNvSpPr txBox="1">
            <a:spLocks noGrp="1"/>
          </p:cNvSpPr>
          <p:nvPr>
            <p:ph type="body" idx="19"/>
          </p:nvPr>
        </p:nvSpPr>
        <p:spPr>
          <a:xfrm>
            <a:off x="1074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46" name="Google Shape;546;p5"/>
          <p:cNvSpPr txBox="1">
            <a:spLocks noGrp="1"/>
          </p:cNvSpPr>
          <p:nvPr>
            <p:ph type="body" idx="20"/>
          </p:nvPr>
        </p:nvSpPr>
        <p:spPr>
          <a:xfrm>
            <a:off x="2217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47" name="Google Shape;547;p5"/>
          <p:cNvSpPr txBox="1">
            <a:spLocks noGrp="1"/>
          </p:cNvSpPr>
          <p:nvPr>
            <p:ph type="body" idx="21"/>
          </p:nvPr>
        </p:nvSpPr>
        <p:spPr>
          <a:xfrm>
            <a:off x="3360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48" name="Google Shape;548;p5"/>
          <p:cNvSpPr txBox="1">
            <a:spLocks noGrp="1"/>
          </p:cNvSpPr>
          <p:nvPr>
            <p:ph type="body" idx="22"/>
          </p:nvPr>
        </p:nvSpPr>
        <p:spPr>
          <a:xfrm>
            <a:off x="4503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49" name="Google Shape;549;p5"/>
          <p:cNvSpPr txBox="1">
            <a:spLocks noGrp="1"/>
          </p:cNvSpPr>
          <p:nvPr>
            <p:ph type="body" idx="23"/>
          </p:nvPr>
        </p:nvSpPr>
        <p:spPr>
          <a:xfrm>
            <a:off x="6712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50" name="Google Shape;550;p5"/>
          <p:cNvSpPr txBox="1">
            <a:spLocks noGrp="1"/>
          </p:cNvSpPr>
          <p:nvPr>
            <p:ph type="body" idx="24"/>
          </p:nvPr>
        </p:nvSpPr>
        <p:spPr>
          <a:xfrm>
            <a:off x="7855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51" name="Google Shape;551;p5"/>
          <p:cNvSpPr txBox="1">
            <a:spLocks noGrp="1"/>
          </p:cNvSpPr>
          <p:nvPr>
            <p:ph type="body" idx="25"/>
          </p:nvPr>
        </p:nvSpPr>
        <p:spPr>
          <a:xfrm>
            <a:off x="8998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52" name="Google Shape;552;p5"/>
          <p:cNvSpPr txBox="1">
            <a:spLocks noGrp="1"/>
          </p:cNvSpPr>
          <p:nvPr>
            <p:ph type="body" idx="26"/>
          </p:nvPr>
        </p:nvSpPr>
        <p:spPr>
          <a:xfrm>
            <a:off x="1097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53" name="Google Shape;553;p5"/>
          <p:cNvSpPr txBox="1">
            <a:spLocks noGrp="1"/>
          </p:cNvSpPr>
          <p:nvPr>
            <p:ph type="body" idx="27"/>
          </p:nvPr>
        </p:nvSpPr>
        <p:spPr>
          <a:xfrm>
            <a:off x="2240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54" name="Google Shape;554;p5"/>
          <p:cNvSpPr txBox="1">
            <a:spLocks noGrp="1"/>
          </p:cNvSpPr>
          <p:nvPr>
            <p:ph type="body" idx="28"/>
          </p:nvPr>
        </p:nvSpPr>
        <p:spPr>
          <a:xfrm>
            <a:off x="3383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55" name="Google Shape;555;p5"/>
          <p:cNvSpPr txBox="1">
            <a:spLocks noGrp="1"/>
          </p:cNvSpPr>
          <p:nvPr>
            <p:ph type="body" idx="29"/>
          </p:nvPr>
        </p:nvSpPr>
        <p:spPr>
          <a:xfrm>
            <a:off x="4526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56" name="Google Shape;556;p5"/>
          <p:cNvSpPr txBox="1">
            <a:spLocks noGrp="1"/>
          </p:cNvSpPr>
          <p:nvPr>
            <p:ph type="body" idx="30"/>
          </p:nvPr>
        </p:nvSpPr>
        <p:spPr>
          <a:xfrm>
            <a:off x="6736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57" name="Google Shape;557;p5"/>
          <p:cNvSpPr txBox="1">
            <a:spLocks noGrp="1"/>
          </p:cNvSpPr>
          <p:nvPr>
            <p:ph type="body" idx="31"/>
          </p:nvPr>
        </p:nvSpPr>
        <p:spPr>
          <a:xfrm>
            <a:off x="7879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58" name="Google Shape;558;p5"/>
          <p:cNvSpPr txBox="1">
            <a:spLocks noGrp="1"/>
          </p:cNvSpPr>
          <p:nvPr>
            <p:ph type="body" idx="32"/>
          </p:nvPr>
        </p:nvSpPr>
        <p:spPr>
          <a:xfrm>
            <a:off x="9022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59" name="Google Shape;559;p5"/>
          <p:cNvSpPr txBox="1">
            <a:spLocks noGrp="1"/>
          </p:cNvSpPr>
          <p:nvPr>
            <p:ph type="body" idx="33"/>
          </p:nvPr>
        </p:nvSpPr>
        <p:spPr>
          <a:xfrm>
            <a:off x="10975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60" name="Google Shape;560;p5"/>
          <p:cNvSpPr txBox="1">
            <a:spLocks noGrp="1"/>
          </p:cNvSpPr>
          <p:nvPr>
            <p:ph type="body" idx="34"/>
          </p:nvPr>
        </p:nvSpPr>
        <p:spPr>
          <a:xfrm>
            <a:off x="22405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61" name="Google Shape;561;p5"/>
          <p:cNvSpPr txBox="1">
            <a:spLocks noGrp="1"/>
          </p:cNvSpPr>
          <p:nvPr>
            <p:ph type="body" idx="35"/>
          </p:nvPr>
        </p:nvSpPr>
        <p:spPr>
          <a:xfrm>
            <a:off x="33835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62" name="Google Shape;562;p5"/>
          <p:cNvSpPr txBox="1">
            <a:spLocks noGrp="1"/>
          </p:cNvSpPr>
          <p:nvPr>
            <p:ph type="body" idx="36"/>
          </p:nvPr>
        </p:nvSpPr>
        <p:spPr>
          <a:xfrm>
            <a:off x="45265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63" name="Google Shape;563;p5"/>
          <p:cNvSpPr txBox="1">
            <a:spLocks noGrp="1"/>
          </p:cNvSpPr>
          <p:nvPr>
            <p:ph type="body" idx="37"/>
          </p:nvPr>
        </p:nvSpPr>
        <p:spPr>
          <a:xfrm>
            <a:off x="6736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64" name="Google Shape;564;p5"/>
          <p:cNvSpPr txBox="1">
            <a:spLocks noGrp="1"/>
          </p:cNvSpPr>
          <p:nvPr>
            <p:ph type="body" idx="38"/>
          </p:nvPr>
        </p:nvSpPr>
        <p:spPr>
          <a:xfrm>
            <a:off x="7879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65" name="Google Shape;565;p5"/>
          <p:cNvSpPr txBox="1">
            <a:spLocks noGrp="1"/>
          </p:cNvSpPr>
          <p:nvPr>
            <p:ph type="body" idx="39"/>
          </p:nvPr>
        </p:nvSpPr>
        <p:spPr>
          <a:xfrm>
            <a:off x="9022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66" name="Google Shape;566;p5"/>
          <p:cNvSpPr txBox="1">
            <a:spLocks noGrp="1"/>
          </p:cNvSpPr>
          <p:nvPr>
            <p:ph type="body" idx="40"/>
          </p:nvPr>
        </p:nvSpPr>
        <p:spPr>
          <a:xfrm>
            <a:off x="10074200" y="1501450"/>
            <a:ext cx="1008900" cy="520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14641"/>
            <a:ext cx="2478758" cy="2728923"/>
          </a:xfrm>
          <a:custGeom>
            <a:avLst/>
            <a:gdLst/>
            <a:ahLst/>
            <a:cxnLst/>
            <a:rect l="l" t="t" r="r" b="b"/>
            <a:pathLst>
              <a:path w="2478758" h="2728923" extrusionOk="0">
                <a:moveTo>
                  <a:pt x="654272" y="2624236"/>
                </a:moveTo>
                <a:cubicBezTo>
                  <a:pt x="653341" y="2641250"/>
                  <a:pt x="666546" y="2649376"/>
                  <a:pt x="643859" y="2650391"/>
                </a:cubicBezTo>
                <a:cubicBezTo>
                  <a:pt x="638357" y="2645482"/>
                  <a:pt x="639035" y="2623473"/>
                  <a:pt x="654272" y="2624236"/>
                </a:cubicBezTo>
                <a:close/>
                <a:moveTo>
                  <a:pt x="936483" y="2603327"/>
                </a:moveTo>
                <a:cubicBezTo>
                  <a:pt x="954174" y="2605443"/>
                  <a:pt x="950533" y="2643873"/>
                  <a:pt x="926071" y="2634732"/>
                </a:cubicBezTo>
                <a:cubicBezTo>
                  <a:pt x="923533" y="2618310"/>
                  <a:pt x="933521" y="2614331"/>
                  <a:pt x="936483" y="2603327"/>
                </a:cubicBezTo>
                <a:close/>
                <a:moveTo>
                  <a:pt x="870440" y="2591253"/>
                </a:moveTo>
                <a:cubicBezTo>
                  <a:pt x="886346" y="2596704"/>
                  <a:pt x="898457" y="2619559"/>
                  <a:pt x="915661" y="2624321"/>
                </a:cubicBezTo>
                <a:cubicBezTo>
                  <a:pt x="918793" y="2640319"/>
                  <a:pt x="926750" y="2651577"/>
                  <a:pt x="931320" y="2666137"/>
                </a:cubicBezTo>
                <a:cubicBezTo>
                  <a:pt x="936314" y="2682304"/>
                  <a:pt x="970682" y="2696271"/>
                  <a:pt x="962640" y="2707952"/>
                </a:cubicBezTo>
                <a:cubicBezTo>
                  <a:pt x="967211" y="2724713"/>
                  <a:pt x="949097" y="2718788"/>
                  <a:pt x="946980" y="2728861"/>
                </a:cubicBezTo>
                <a:cubicBezTo>
                  <a:pt x="926411" y="2730299"/>
                  <a:pt x="930982" y="2706514"/>
                  <a:pt x="910413" y="2707952"/>
                </a:cubicBezTo>
                <a:cubicBezTo>
                  <a:pt x="910413" y="2697541"/>
                  <a:pt x="910413" y="2687045"/>
                  <a:pt x="910413" y="2676548"/>
                </a:cubicBezTo>
                <a:cubicBezTo>
                  <a:pt x="901694" y="2638203"/>
                  <a:pt x="854969" y="2637950"/>
                  <a:pt x="852938" y="2592917"/>
                </a:cubicBezTo>
                <a:cubicBezTo>
                  <a:pt x="859413" y="2589552"/>
                  <a:pt x="865137" y="2589435"/>
                  <a:pt x="870440" y="2591253"/>
                </a:cubicBezTo>
                <a:close/>
                <a:moveTo>
                  <a:pt x="1036790" y="2459808"/>
                </a:moveTo>
                <a:cubicBezTo>
                  <a:pt x="1041150" y="2459067"/>
                  <a:pt x="1046060" y="2461755"/>
                  <a:pt x="1051519" y="2467469"/>
                </a:cubicBezTo>
                <a:cubicBezTo>
                  <a:pt x="1051011" y="2480758"/>
                  <a:pt x="1032050" y="2479742"/>
                  <a:pt x="1025363" y="2472716"/>
                </a:cubicBezTo>
                <a:cubicBezTo>
                  <a:pt x="1028622" y="2464717"/>
                  <a:pt x="1032431" y="2460548"/>
                  <a:pt x="1036790" y="2459808"/>
                </a:cubicBezTo>
                <a:close/>
                <a:moveTo>
                  <a:pt x="1119492" y="2436065"/>
                </a:moveTo>
                <a:cubicBezTo>
                  <a:pt x="1127788" y="2443852"/>
                  <a:pt x="1127110" y="2465861"/>
                  <a:pt x="1108995" y="2462137"/>
                </a:cubicBezTo>
                <a:cubicBezTo>
                  <a:pt x="1100785" y="2454433"/>
                  <a:pt x="1101377" y="2432425"/>
                  <a:pt x="1119492" y="2436065"/>
                </a:cubicBezTo>
                <a:close/>
                <a:moveTo>
                  <a:pt x="178551" y="2336774"/>
                </a:moveTo>
                <a:cubicBezTo>
                  <a:pt x="181599" y="2361068"/>
                  <a:pt x="171356" y="2368348"/>
                  <a:pt x="178551" y="2383838"/>
                </a:cubicBezTo>
                <a:cubicBezTo>
                  <a:pt x="204199" y="2379944"/>
                  <a:pt x="202506" y="2338721"/>
                  <a:pt x="178551" y="2336774"/>
                </a:cubicBezTo>
                <a:close/>
                <a:moveTo>
                  <a:pt x="1281664" y="2326234"/>
                </a:moveTo>
                <a:cubicBezTo>
                  <a:pt x="1288235" y="2326636"/>
                  <a:pt x="1293907" y="2327927"/>
                  <a:pt x="1297251" y="2331525"/>
                </a:cubicBezTo>
                <a:cubicBezTo>
                  <a:pt x="1297251" y="2340244"/>
                  <a:pt x="1297251" y="2348963"/>
                  <a:pt x="1297251" y="2357681"/>
                </a:cubicBezTo>
                <a:cubicBezTo>
                  <a:pt x="1289633" y="2365299"/>
                  <a:pt x="1263053" y="2365299"/>
                  <a:pt x="1255435" y="2357681"/>
                </a:cubicBezTo>
                <a:cubicBezTo>
                  <a:pt x="1251626" y="2341683"/>
                  <a:pt x="1264492" y="2342276"/>
                  <a:pt x="1260682" y="2326277"/>
                </a:cubicBezTo>
                <a:cubicBezTo>
                  <a:pt x="1267624" y="2326319"/>
                  <a:pt x="1275094" y="2325832"/>
                  <a:pt x="1281664" y="2326234"/>
                </a:cubicBezTo>
                <a:close/>
                <a:moveTo>
                  <a:pt x="1204228" y="2306469"/>
                </a:moveTo>
                <a:cubicBezTo>
                  <a:pt x="1213048" y="2303311"/>
                  <a:pt x="1226189" y="2316626"/>
                  <a:pt x="1213620" y="2326276"/>
                </a:cubicBezTo>
                <a:cubicBezTo>
                  <a:pt x="1206763" y="2324413"/>
                  <a:pt x="1205408" y="2317135"/>
                  <a:pt x="1197960" y="2315865"/>
                </a:cubicBezTo>
                <a:cubicBezTo>
                  <a:pt x="1198829" y="2310405"/>
                  <a:pt x="1201288" y="2307522"/>
                  <a:pt x="1204228" y="2306469"/>
                </a:cubicBezTo>
                <a:close/>
                <a:moveTo>
                  <a:pt x="1197960" y="2274049"/>
                </a:moveTo>
                <a:cubicBezTo>
                  <a:pt x="1194744" y="2284799"/>
                  <a:pt x="1206424" y="2310363"/>
                  <a:pt x="1187464" y="2305368"/>
                </a:cubicBezTo>
                <a:cubicBezTo>
                  <a:pt x="1180269" y="2298173"/>
                  <a:pt x="1182470" y="2273880"/>
                  <a:pt x="1197960" y="2274049"/>
                </a:cubicBezTo>
                <a:close/>
                <a:moveTo>
                  <a:pt x="492170" y="2232235"/>
                </a:moveTo>
                <a:cubicBezTo>
                  <a:pt x="484382" y="2247471"/>
                  <a:pt x="477526" y="2263130"/>
                  <a:pt x="497417" y="2268802"/>
                </a:cubicBezTo>
                <a:cubicBezTo>
                  <a:pt x="506560" y="2259744"/>
                  <a:pt x="503259" y="2236467"/>
                  <a:pt x="492170" y="2232235"/>
                </a:cubicBezTo>
                <a:close/>
                <a:moveTo>
                  <a:pt x="973136" y="2159015"/>
                </a:moveTo>
                <a:cubicBezTo>
                  <a:pt x="970596" y="2170949"/>
                  <a:pt x="962809" y="2185763"/>
                  <a:pt x="973136" y="2195582"/>
                </a:cubicBezTo>
                <a:cubicBezTo>
                  <a:pt x="977876" y="2209803"/>
                  <a:pt x="991420" y="2190249"/>
                  <a:pt x="999292" y="2190334"/>
                </a:cubicBezTo>
                <a:cubicBezTo>
                  <a:pt x="1006910" y="2198460"/>
                  <a:pt x="1019692" y="2201338"/>
                  <a:pt x="1035859" y="2200830"/>
                </a:cubicBezTo>
                <a:cubicBezTo>
                  <a:pt x="1044071" y="2208280"/>
                  <a:pt x="1040007" y="2228087"/>
                  <a:pt x="1056768" y="2226986"/>
                </a:cubicBezTo>
                <a:cubicBezTo>
                  <a:pt x="1074628" y="2224193"/>
                  <a:pt x="1064726" y="2201846"/>
                  <a:pt x="1062015" y="2190334"/>
                </a:cubicBezTo>
                <a:cubicBezTo>
                  <a:pt x="1053297" y="2190334"/>
                  <a:pt x="1044578" y="2190334"/>
                  <a:pt x="1035859" y="2190334"/>
                </a:cubicBezTo>
                <a:cubicBezTo>
                  <a:pt x="1030442" y="2164432"/>
                  <a:pt x="1007418" y="2156052"/>
                  <a:pt x="973136" y="2159015"/>
                </a:cubicBezTo>
                <a:close/>
                <a:moveTo>
                  <a:pt x="1321418" y="2111484"/>
                </a:moveTo>
                <a:cubicBezTo>
                  <a:pt x="1331512" y="2110913"/>
                  <a:pt x="1341394" y="2115717"/>
                  <a:pt x="1339066" y="2127610"/>
                </a:cubicBezTo>
                <a:cubicBezTo>
                  <a:pt x="1322560" y="2134805"/>
                  <a:pt x="1321629" y="2128794"/>
                  <a:pt x="1302499" y="2127610"/>
                </a:cubicBezTo>
                <a:cubicBezTo>
                  <a:pt x="1301018" y="2118002"/>
                  <a:pt x="1311324" y="2112055"/>
                  <a:pt x="1321418" y="2111484"/>
                </a:cubicBezTo>
                <a:close/>
                <a:moveTo>
                  <a:pt x="361475" y="2096290"/>
                </a:moveTo>
                <a:cubicBezTo>
                  <a:pt x="370193" y="2096290"/>
                  <a:pt x="378913" y="2096290"/>
                  <a:pt x="387631" y="2096290"/>
                </a:cubicBezTo>
                <a:cubicBezTo>
                  <a:pt x="389833" y="2107209"/>
                  <a:pt x="384076" y="2110172"/>
                  <a:pt x="382383" y="2117197"/>
                </a:cubicBezTo>
                <a:cubicBezTo>
                  <a:pt x="369093" y="2116520"/>
                  <a:pt x="362152" y="2109579"/>
                  <a:pt x="361475" y="2096290"/>
                </a:cubicBezTo>
                <a:close/>
                <a:moveTo>
                  <a:pt x="131488" y="2054475"/>
                </a:moveTo>
                <a:cubicBezTo>
                  <a:pt x="131318" y="2073775"/>
                  <a:pt x="133774" y="2090450"/>
                  <a:pt x="152395" y="2091043"/>
                </a:cubicBezTo>
                <a:cubicBezTo>
                  <a:pt x="164416" y="2076399"/>
                  <a:pt x="155274" y="2049396"/>
                  <a:pt x="131488" y="2054475"/>
                </a:cubicBezTo>
                <a:close/>
                <a:moveTo>
                  <a:pt x="26948" y="2054475"/>
                </a:moveTo>
                <a:cubicBezTo>
                  <a:pt x="10441" y="2071235"/>
                  <a:pt x="8580" y="2096713"/>
                  <a:pt x="26948" y="2111950"/>
                </a:cubicBezTo>
                <a:cubicBezTo>
                  <a:pt x="63600" y="2116776"/>
                  <a:pt x="68679" y="2107294"/>
                  <a:pt x="84424" y="2096290"/>
                </a:cubicBezTo>
                <a:cubicBezTo>
                  <a:pt x="92042" y="2090958"/>
                  <a:pt x="103893" y="2090535"/>
                  <a:pt x="105331" y="2080631"/>
                </a:cubicBezTo>
                <a:cubicBezTo>
                  <a:pt x="85439" y="2057015"/>
                  <a:pt x="61569" y="2053290"/>
                  <a:pt x="26948" y="2054475"/>
                </a:cubicBezTo>
                <a:close/>
                <a:moveTo>
                  <a:pt x="471347" y="2054391"/>
                </a:moveTo>
                <a:cubicBezTo>
                  <a:pt x="487346" y="2050666"/>
                  <a:pt x="490393" y="2059723"/>
                  <a:pt x="502751" y="2059638"/>
                </a:cubicBezTo>
                <a:cubicBezTo>
                  <a:pt x="502751" y="2070134"/>
                  <a:pt x="502751" y="2080547"/>
                  <a:pt x="502751" y="2091043"/>
                </a:cubicBezTo>
                <a:cubicBezTo>
                  <a:pt x="479812" y="2103824"/>
                  <a:pt x="464999" y="2099000"/>
                  <a:pt x="445191" y="2085795"/>
                </a:cubicBezTo>
                <a:cubicBezTo>
                  <a:pt x="454502" y="2075975"/>
                  <a:pt x="459328" y="2061584"/>
                  <a:pt x="471347" y="2054391"/>
                </a:cubicBezTo>
                <a:close/>
                <a:moveTo>
                  <a:pt x="837278" y="2054390"/>
                </a:moveTo>
                <a:cubicBezTo>
                  <a:pt x="830251" y="2070135"/>
                  <a:pt x="831944" y="2094429"/>
                  <a:pt x="832029" y="2117199"/>
                </a:cubicBezTo>
                <a:cubicBezTo>
                  <a:pt x="801810" y="2137006"/>
                  <a:pt x="811460" y="2183223"/>
                  <a:pt x="847689" y="2190334"/>
                </a:cubicBezTo>
                <a:cubicBezTo>
                  <a:pt x="866311" y="2165447"/>
                  <a:pt x="861571" y="2117114"/>
                  <a:pt x="889505" y="2101454"/>
                </a:cubicBezTo>
                <a:cubicBezTo>
                  <a:pt x="880447" y="2093074"/>
                  <a:pt x="857169" y="2098915"/>
                  <a:pt x="852936" y="2085794"/>
                </a:cubicBezTo>
                <a:cubicBezTo>
                  <a:pt x="855730" y="2067256"/>
                  <a:pt x="848535" y="2058876"/>
                  <a:pt x="837278" y="2054390"/>
                </a:cubicBezTo>
                <a:close/>
                <a:moveTo>
                  <a:pt x="100084" y="2033567"/>
                </a:moveTo>
                <a:cubicBezTo>
                  <a:pt x="99744" y="2040255"/>
                  <a:pt x="93397" y="2040762"/>
                  <a:pt x="94835" y="2049227"/>
                </a:cubicBezTo>
                <a:cubicBezTo>
                  <a:pt x="101946" y="2056337"/>
                  <a:pt x="131403" y="2059215"/>
                  <a:pt x="131488" y="2043979"/>
                </a:cubicBezTo>
                <a:cubicBezTo>
                  <a:pt x="120568" y="2040931"/>
                  <a:pt x="116589" y="2031027"/>
                  <a:pt x="100084" y="2033567"/>
                </a:cubicBezTo>
                <a:close/>
                <a:moveTo>
                  <a:pt x="2253934" y="1965594"/>
                </a:moveTo>
                <a:cubicBezTo>
                  <a:pt x="2265109" y="1985740"/>
                  <a:pt x="2283815" y="1998437"/>
                  <a:pt x="2280091" y="2033566"/>
                </a:cubicBezTo>
                <a:cubicBezTo>
                  <a:pt x="2262484" y="2030265"/>
                  <a:pt x="2267309" y="2004532"/>
                  <a:pt x="2248687" y="2002161"/>
                </a:cubicBezTo>
                <a:cubicBezTo>
                  <a:pt x="2249111" y="1994713"/>
                  <a:pt x="2249533" y="1987348"/>
                  <a:pt x="2243438" y="1986501"/>
                </a:cubicBezTo>
                <a:cubicBezTo>
                  <a:pt x="2246232" y="1978715"/>
                  <a:pt x="2251226" y="1973297"/>
                  <a:pt x="2253934" y="1965594"/>
                </a:cubicBezTo>
                <a:close/>
                <a:moveTo>
                  <a:pt x="2058061" y="1939238"/>
                </a:moveTo>
                <a:cubicBezTo>
                  <a:pt x="2065679" y="1939460"/>
                  <a:pt x="2072366" y="1940624"/>
                  <a:pt x="2076175" y="1944687"/>
                </a:cubicBezTo>
                <a:cubicBezTo>
                  <a:pt x="2071858" y="1968219"/>
                  <a:pt x="2063816" y="1988111"/>
                  <a:pt x="2039608" y="1991750"/>
                </a:cubicBezTo>
                <a:cubicBezTo>
                  <a:pt x="2032666" y="1971858"/>
                  <a:pt x="2026657" y="1962717"/>
                  <a:pt x="2034359" y="1939438"/>
                </a:cubicBezTo>
                <a:cubicBezTo>
                  <a:pt x="2041893" y="1939735"/>
                  <a:pt x="2050442" y="1939015"/>
                  <a:pt x="2058061" y="1939238"/>
                </a:cubicBezTo>
                <a:close/>
                <a:moveTo>
                  <a:pt x="1575772" y="1920669"/>
                </a:moveTo>
                <a:cubicBezTo>
                  <a:pt x="1573624" y="1921811"/>
                  <a:pt x="1571000" y="1923991"/>
                  <a:pt x="1563890" y="1923779"/>
                </a:cubicBezTo>
                <a:cubicBezTo>
                  <a:pt x="1563890" y="1927250"/>
                  <a:pt x="1563890" y="1930721"/>
                  <a:pt x="1563890" y="1934191"/>
                </a:cubicBezTo>
                <a:cubicBezTo>
                  <a:pt x="1578110" y="1933767"/>
                  <a:pt x="1574386" y="1942910"/>
                  <a:pt x="1584797" y="1934191"/>
                </a:cubicBezTo>
                <a:cubicBezTo>
                  <a:pt x="1584797" y="1930721"/>
                  <a:pt x="1584797" y="1927250"/>
                  <a:pt x="1584797" y="1923779"/>
                </a:cubicBezTo>
                <a:cubicBezTo>
                  <a:pt x="1579592" y="1919420"/>
                  <a:pt x="1577920" y="1919526"/>
                  <a:pt x="1575772" y="1920669"/>
                </a:cubicBezTo>
                <a:close/>
                <a:moveTo>
                  <a:pt x="2290502" y="1918531"/>
                </a:moveTo>
                <a:cubicBezTo>
                  <a:pt x="2301676" y="1915400"/>
                  <a:pt x="2309464" y="1949765"/>
                  <a:pt x="2290502" y="1944687"/>
                </a:cubicBezTo>
                <a:cubicBezTo>
                  <a:pt x="2289994" y="1931651"/>
                  <a:pt x="2280683" y="1928435"/>
                  <a:pt x="2290502" y="1918531"/>
                </a:cubicBezTo>
                <a:close/>
                <a:moveTo>
                  <a:pt x="335233" y="1918531"/>
                </a:moveTo>
                <a:cubicBezTo>
                  <a:pt x="325753" y="1928265"/>
                  <a:pt x="334387" y="1955946"/>
                  <a:pt x="319575" y="1960347"/>
                </a:cubicBezTo>
                <a:cubicBezTo>
                  <a:pt x="306114" y="1959839"/>
                  <a:pt x="312125" y="1939948"/>
                  <a:pt x="298666" y="1939439"/>
                </a:cubicBezTo>
                <a:cubicBezTo>
                  <a:pt x="284192" y="1954591"/>
                  <a:pt x="273779" y="1973806"/>
                  <a:pt x="256850" y="1986503"/>
                </a:cubicBezTo>
                <a:cubicBezTo>
                  <a:pt x="261590" y="2022564"/>
                  <a:pt x="241614" y="2033906"/>
                  <a:pt x="225531" y="2049227"/>
                </a:cubicBezTo>
                <a:cubicBezTo>
                  <a:pt x="238059" y="2052359"/>
                  <a:pt x="249401" y="2056760"/>
                  <a:pt x="267346" y="2054475"/>
                </a:cubicBezTo>
                <a:cubicBezTo>
                  <a:pt x="283176" y="2021547"/>
                  <a:pt x="318220" y="2007750"/>
                  <a:pt x="335318" y="1976007"/>
                </a:cubicBezTo>
                <a:cubicBezTo>
                  <a:pt x="345306" y="1973806"/>
                  <a:pt x="348439" y="1964749"/>
                  <a:pt x="361474" y="1965596"/>
                </a:cubicBezTo>
                <a:cubicBezTo>
                  <a:pt x="369601" y="1973214"/>
                  <a:pt x="366045" y="1992343"/>
                  <a:pt x="366723" y="2007410"/>
                </a:cubicBezTo>
                <a:cubicBezTo>
                  <a:pt x="355126" y="2011474"/>
                  <a:pt x="346322" y="2018415"/>
                  <a:pt x="330154" y="2017823"/>
                </a:cubicBezTo>
                <a:cubicBezTo>
                  <a:pt x="330747" y="2039323"/>
                  <a:pt x="305776" y="2035259"/>
                  <a:pt x="304000" y="2054390"/>
                </a:cubicBezTo>
                <a:cubicBezTo>
                  <a:pt x="292572" y="2053459"/>
                  <a:pt x="287323" y="2058708"/>
                  <a:pt x="288340" y="2070050"/>
                </a:cubicBezTo>
                <a:cubicBezTo>
                  <a:pt x="276912" y="2069119"/>
                  <a:pt x="271663" y="2074368"/>
                  <a:pt x="272680" y="2085710"/>
                </a:cubicBezTo>
                <a:cubicBezTo>
                  <a:pt x="273273" y="2095614"/>
                  <a:pt x="289948" y="2089350"/>
                  <a:pt x="288340" y="2101369"/>
                </a:cubicBezTo>
                <a:cubicBezTo>
                  <a:pt x="288000" y="2133112"/>
                  <a:pt x="314579" y="2137853"/>
                  <a:pt x="314496" y="2169341"/>
                </a:cubicBezTo>
                <a:cubicBezTo>
                  <a:pt x="340652" y="2169341"/>
                  <a:pt x="366723" y="2169341"/>
                  <a:pt x="392879" y="2169341"/>
                </a:cubicBezTo>
                <a:cubicBezTo>
                  <a:pt x="407015" y="2172557"/>
                  <a:pt x="405915" y="2191180"/>
                  <a:pt x="424283" y="2190249"/>
                </a:cubicBezTo>
                <a:cubicBezTo>
                  <a:pt x="440534" y="2167479"/>
                  <a:pt x="465506" y="2197360"/>
                  <a:pt x="497502" y="2190249"/>
                </a:cubicBezTo>
                <a:cubicBezTo>
                  <a:pt x="500212" y="2198037"/>
                  <a:pt x="505206" y="2203454"/>
                  <a:pt x="507999" y="2211157"/>
                </a:cubicBezTo>
                <a:cubicBezTo>
                  <a:pt x="523997" y="2214967"/>
                  <a:pt x="523405" y="2202100"/>
                  <a:pt x="539404" y="2205909"/>
                </a:cubicBezTo>
                <a:cubicBezTo>
                  <a:pt x="548460" y="2221484"/>
                  <a:pt x="537711" y="2232403"/>
                  <a:pt x="544651" y="2242476"/>
                </a:cubicBezTo>
                <a:cubicBezTo>
                  <a:pt x="549053" y="2253735"/>
                  <a:pt x="578002" y="2240530"/>
                  <a:pt x="581218" y="2252974"/>
                </a:cubicBezTo>
                <a:cubicBezTo>
                  <a:pt x="588330" y="2280991"/>
                  <a:pt x="571485" y="2285054"/>
                  <a:pt x="565560" y="2300037"/>
                </a:cubicBezTo>
                <a:cubicBezTo>
                  <a:pt x="578934" y="2317982"/>
                  <a:pt x="593662" y="2334658"/>
                  <a:pt x="617872" y="2341853"/>
                </a:cubicBezTo>
                <a:cubicBezTo>
                  <a:pt x="633785" y="2342022"/>
                  <a:pt x="638186" y="2330764"/>
                  <a:pt x="649276" y="2326108"/>
                </a:cubicBezTo>
                <a:cubicBezTo>
                  <a:pt x="669083" y="2344816"/>
                  <a:pt x="670944" y="2321961"/>
                  <a:pt x="701588" y="2326108"/>
                </a:cubicBezTo>
                <a:cubicBezTo>
                  <a:pt x="704466" y="2318575"/>
                  <a:pt x="695493" y="2299106"/>
                  <a:pt x="706835" y="2299952"/>
                </a:cubicBezTo>
                <a:cubicBezTo>
                  <a:pt x="720464" y="2314004"/>
                  <a:pt x="704804" y="2325007"/>
                  <a:pt x="701333" y="2336774"/>
                </a:cubicBezTo>
                <a:cubicBezTo>
                  <a:pt x="710053" y="2336774"/>
                  <a:pt x="718771" y="2336774"/>
                  <a:pt x="727489" y="2336774"/>
                </a:cubicBezTo>
                <a:cubicBezTo>
                  <a:pt x="735023" y="2326955"/>
                  <a:pt x="735192" y="2309602"/>
                  <a:pt x="748398" y="2305454"/>
                </a:cubicBezTo>
                <a:cubicBezTo>
                  <a:pt x="756608" y="2309432"/>
                  <a:pt x="756185" y="2322046"/>
                  <a:pt x="769305" y="2321114"/>
                </a:cubicBezTo>
                <a:cubicBezTo>
                  <a:pt x="766851" y="2301222"/>
                  <a:pt x="771506" y="2288440"/>
                  <a:pt x="784965" y="2284547"/>
                </a:cubicBezTo>
                <a:cubicBezTo>
                  <a:pt x="823734" y="2306894"/>
                  <a:pt x="847435" y="2238837"/>
                  <a:pt x="821533" y="2211411"/>
                </a:cubicBezTo>
                <a:cubicBezTo>
                  <a:pt x="801049" y="2208363"/>
                  <a:pt x="791144" y="2215898"/>
                  <a:pt x="779716" y="2221822"/>
                </a:cubicBezTo>
                <a:cubicBezTo>
                  <a:pt x="769898" y="2207263"/>
                  <a:pt x="748313" y="2204386"/>
                  <a:pt x="753560" y="2174759"/>
                </a:cubicBezTo>
                <a:cubicBezTo>
                  <a:pt x="739425" y="2160538"/>
                  <a:pt x="740525" y="2188302"/>
                  <a:pt x="722157" y="2185170"/>
                </a:cubicBezTo>
                <a:cubicBezTo>
                  <a:pt x="709798" y="2185086"/>
                  <a:pt x="706752" y="2194143"/>
                  <a:pt x="690752" y="2190334"/>
                </a:cubicBezTo>
                <a:cubicBezTo>
                  <a:pt x="667475" y="2185763"/>
                  <a:pt x="660448" y="2164940"/>
                  <a:pt x="628028" y="2169426"/>
                </a:cubicBezTo>
                <a:cubicBezTo>
                  <a:pt x="619563" y="2153513"/>
                  <a:pt x="601789" y="2146909"/>
                  <a:pt x="596625" y="2127610"/>
                </a:cubicBezTo>
                <a:cubicBezTo>
                  <a:pt x="578172" y="2123039"/>
                  <a:pt x="569707" y="2141069"/>
                  <a:pt x="565220" y="2122361"/>
                </a:cubicBezTo>
                <a:cubicBezTo>
                  <a:pt x="558788" y="2105433"/>
                  <a:pt x="582150" y="2118384"/>
                  <a:pt x="575718" y="2101454"/>
                </a:cubicBezTo>
                <a:cubicBezTo>
                  <a:pt x="552524" y="2091551"/>
                  <a:pt x="561750" y="2049227"/>
                  <a:pt x="560057" y="2017823"/>
                </a:cubicBezTo>
                <a:cubicBezTo>
                  <a:pt x="542281" y="2010881"/>
                  <a:pt x="536103" y="2036022"/>
                  <a:pt x="512993" y="2038730"/>
                </a:cubicBezTo>
                <a:cubicBezTo>
                  <a:pt x="498434" y="2040423"/>
                  <a:pt x="486753" y="2027303"/>
                  <a:pt x="465929" y="2033482"/>
                </a:cubicBezTo>
                <a:cubicBezTo>
                  <a:pt x="456956" y="2016383"/>
                  <a:pt x="438335" y="2008765"/>
                  <a:pt x="429362" y="1991667"/>
                </a:cubicBezTo>
                <a:cubicBezTo>
                  <a:pt x="429362" y="1981171"/>
                  <a:pt x="429362" y="1970759"/>
                  <a:pt x="429362" y="1960347"/>
                </a:cubicBezTo>
                <a:cubicBezTo>
                  <a:pt x="396349" y="1963733"/>
                  <a:pt x="396857" y="1933599"/>
                  <a:pt x="361389" y="1939439"/>
                </a:cubicBezTo>
                <a:cubicBezTo>
                  <a:pt x="353264" y="1931906"/>
                  <a:pt x="347339" y="1922087"/>
                  <a:pt x="335233" y="1918531"/>
                </a:cubicBezTo>
                <a:close/>
                <a:moveTo>
                  <a:pt x="1867160" y="1914680"/>
                </a:moveTo>
                <a:cubicBezTo>
                  <a:pt x="1877995" y="1914278"/>
                  <a:pt x="1890544" y="1918658"/>
                  <a:pt x="1898416" y="1923780"/>
                </a:cubicBezTo>
                <a:cubicBezTo>
                  <a:pt x="1898416" y="1932498"/>
                  <a:pt x="1898416" y="1941216"/>
                  <a:pt x="1898416" y="1949936"/>
                </a:cubicBezTo>
                <a:cubicBezTo>
                  <a:pt x="1891644" y="1957131"/>
                  <a:pt x="1875731" y="1955098"/>
                  <a:pt x="1861849" y="1955183"/>
                </a:cubicBezTo>
                <a:cubicBezTo>
                  <a:pt x="1862695" y="1942063"/>
                  <a:pt x="1853807" y="1938762"/>
                  <a:pt x="1846189" y="1934276"/>
                </a:cubicBezTo>
                <a:cubicBezTo>
                  <a:pt x="1847205" y="1920266"/>
                  <a:pt x="1856325" y="1915082"/>
                  <a:pt x="1867160" y="1914680"/>
                </a:cubicBezTo>
                <a:close/>
                <a:moveTo>
                  <a:pt x="1678926" y="1902872"/>
                </a:moveTo>
                <a:cubicBezTo>
                  <a:pt x="1658948" y="1909051"/>
                  <a:pt x="1646759" y="1923018"/>
                  <a:pt x="1616201" y="1918531"/>
                </a:cubicBezTo>
                <a:cubicBezTo>
                  <a:pt x="1615863" y="1925219"/>
                  <a:pt x="1609514" y="1925811"/>
                  <a:pt x="1610953" y="1934191"/>
                </a:cubicBezTo>
                <a:cubicBezTo>
                  <a:pt x="1640072" y="1938170"/>
                  <a:pt x="1650399" y="1960940"/>
                  <a:pt x="1678926" y="1965596"/>
                </a:cubicBezTo>
                <a:cubicBezTo>
                  <a:pt x="1685613" y="1944518"/>
                  <a:pt x="1693400" y="1917769"/>
                  <a:pt x="1678926" y="1902872"/>
                </a:cubicBezTo>
                <a:close/>
                <a:moveTo>
                  <a:pt x="1835714" y="1881403"/>
                </a:moveTo>
                <a:cubicBezTo>
                  <a:pt x="1843966" y="1881096"/>
                  <a:pt x="1853086" y="1883572"/>
                  <a:pt x="1856600" y="1887127"/>
                </a:cubicBezTo>
                <a:cubicBezTo>
                  <a:pt x="1856514" y="1902364"/>
                  <a:pt x="1827057" y="1899570"/>
                  <a:pt x="1820033" y="1892375"/>
                </a:cubicBezTo>
                <a:cubicBezTo>
                  <a:pt x="1820075" y="1884799"/>
                  <a:pt x="1827460" y="1881709"/>
                  <a:pt x="1835714" y="1881403"/>
                </a:cubicBezTo>
                <a:close/>
                <a:moveTo>
                  <a:pt x="142249" y="1746157"/>
                </a:moveTo>
                <a:cubicBezTo>
                  <a:pt x="147889" y="1745617"/>
                  <a:pt x="154301" y="1747628"/>
                  <a:pt x="157645" y="1751183"/>
                </a:cubicBezTo>
                <a:cubicBezTo>
                  <a:pt x="157052" y="1764557"/>
                  <a:pt x="138175" y="1763626"/>
                  <a:pt x="131488" y="1756431"/>
                </a:cubicBezTo>
                <a:cubicBezTo>
                  <a:pt x="131742" y="1749786"/>
                  <a:pt x="136610" y="1746697"/>
                  <a:pt x="142249" y="1746157"/>
                </a:cubicBezTo>
                <a:close/>
                <a:moveTo>
                  <a:pt x="2416034" y="1709368"/>
                </a:moveTo>
                <a:cubicBezTo>
                  <a:pt x="2440836" y="1712416"/>
                  <a:pt x="2457259" y="1723927"/>
                  <a:pt x="2478758" y="1730275"/>
                </a:cubicBezTo>
                <a:cubicBezTo>
                  <a:pt x="2469785" y="1767606"/>
                  <a:pt x="2414173" y="1755924"/>
                  <a:pt x="2389879" y="1740772"/>
                </a:cubicBezTo>
                <a:cubicBezTo>
                  <a:pt x="2391741" y="1723420"/>
                  <a:pt x="2405538" y="1718086"/>
                  <a:pt x="2416034" y="1709368"/>
                </a:cubicBezTo>
                <a:close/>
                <a:moveTo>
                  <a:pt x="0" y="1664060"/>
                </a:moveTo>
                <a:lnTo>
                  <a:pt x="15618" y="1665806"/>
                </a:lnTo>
                <a:cubicBezTo>
                  <a:pt x="23925" y="1668822"/>
                  <a:pt x="30760" y="1673308"/>
                  <a:pt x="37362" y="1678048"/>
                </a:cubicBezTo>
                <a:cubicBezTo>
                  <a:pt x="35246" y="1700310"/>
                  <a:pt x="42441" y="1731883"/>
                  <a:pt x="32113" y="1746020"/>
                </a:cubicBezTo>
                <a:cubicBezTo>
                  <a:pt x="23902" y="1747861"/>
                  <a:pt x="16256" y="1748325"/>
                  <a:pt x="9256" y="1747679"/>
                </a:cubicBezTo>
                <a:lnTo>
                  <a:pt x="0" y="1745240"/>
                </a:lnTo>
                <a:close/>
                <a:moveTo>
                  <a:pt x="178552" y="1646728"/>
                </a:moveTo>
                <a:cubicBezTo>
                  <a:pt x="192011" y="1650707"/>
                  <a:pt x="196752" y="1663403"/>
                  <a:pt x="194212" y="1683296"/>
                </a:cubicBezTo>
                <a:cubicBezTo>
                  <a:pt x="167971" y="1701157"/>
                  <a:pt x="149433" y="1655446"/>
                  <a:pt x="178552" y="1646728"/>
                </a:cubicBezTo>
                <a:close/>
                <a:moveTo>
                  <a:pt x="2282213" y="1586244"/>
                </a:moveTo>
                <a:cubicBezTo>
                  <a:pt x="2288728" y="1585659"/>
                  <a:pt x="2295073" y="1586416"/>
                  <a:pt x="2300914" y="1589166"/>
                </a:cubicBezTo>
                <a:cubicBezTo>
                  <a:pt x="2305991" y="1601779"/>
                  <a:pt x="2297103" y="1601779"/>
                  <a:pt x="2290417" y="1610075"/>
                </a:cubicBezTo>
                <a:cubicBezTo>
                  <a:pt x="2280174" y="1622941"/>
                  <a:pt x="2252918" y="1638178"/>
                  <a:pt x="2232941" y="1646642"/>
                </a:cubicBezTo>
                <a:cubicBezTo>
                  <a:pt x="2225830" y="1639955"/>
                  <a:pt x="2227863" y="1623957"/>
                  <a:pt x="2227777" y="1610075"/>
                </a:cubicBezTo>
                <a:cubicBezTo>
                  <a:pt x="2241555" y="1601822"/>
                  <a:pt x="2262662" y="1587998"/>
                  <a:pt x="2282213" y="1586244"/>
                </a:cubicBezTo>
                <a:close/>
                <a:moveTo>
                  <a:pt x="2201707" y="1573423"/>
                </a:moveTo>
                <a:cubicBezTo>
                  <a:pt x="2214659" y="1588998"/>
                  <a:pt x="2204502" y="1614900"/>
                  <a:pt x="2186047" y="1615239"/>
                </a:cubicBezTo>
                <a:cubicBezTo>
                  <a:pt x="2190279" y="1643342"/>
                  <a:pt x="2175467" y="1658071"/>
                  <a:pt x="2186047" y="1677962"/>
                </a:cubicBezTo>
                <a:cubicBezTo>
                  <a:pt x="2186555" y="1691422"/>
                  <a:pt x="2206447" y="1685412"/>
                  <a:pt x="2206956" y="1698870"/>
                </a:cubicBezTo>
                <a:cubicBezTo>
                  <a:pt x="2219906" y="1699632"/>
                  <a:pt x="2228625" y="1696161"/>
                  <a:pt x="2233112" y="1688374"/>
                </a:cubicBezTo>
                <a:cubicBezTo>
                  <a:pt x="2245639" y="1693198"/>
                  <a:pt x="2246910" y="1709367"/>
                  <a:pt x="2269679" y="1704034"/>
                </a:cubicBezTo>
                <a:cubicBezTo>
                  <a:pt x="2305824" y="1696416"/>
                  <a:pt x="2320723" y="1624211"/>
                  <a:pt x="2363806" y="1656969"/>
                </a:cubicBezTo>
                <a:cubicBezTo>
                  <a:pt x="2352464" y="1675254"/>
                  <a:pt x="2327325" y="1679825"/>
                  <a:pt x="2321992" y="1704034"/>
                </a:cubicBezTo>
                <a:cubicBezTo>
                  <a:pt x="2324361" y="1727735"/>
                  <a:pt x="2339599" y="1738655"/>
                  <a:pt x="2353395" y="1751098"/>
                </a:cubicBezTo>
                <a:cubicBezTo>
                  <a:pt x="2338159" y="1762017"/>
                  <a:pt x="2318605" y="1768619"/>
                  <a:pt x="2306331" y="1782501"/>
                </a:cubicBezTo>
                <a:cubicBezTo>
                  <a:pt x="2304977" y="1808997"/>
                  <a:pt x="2289232" y="1821186"/>
                  <a:pt x="2280175" y="1839978"/>
                </a:cubicBezTo>
                <a:cubicBezTo>
                  <a:pt x="2245978" y="1838878"/>
                  <a:pt x="2227356" y="1853437"/>
                  <a:pt x="2206956" y="1866134"/>
                </a:cubicBezTo>
                <a:cubicBezTo>
                  <a:pt x="2206956" y="1881794"/>
                  <a:pt x="2206956" y="1897454"/>
                  <a:pt x="2206956" y="1913197"/>
                </a:cubicBezTo>
                <a:cubicBezTo>
                  <a:pt x="2194005" y="1925471"/>
                  <a:pt x="2186471" y="1902871"/>
                  <a:pt x="2180799" y="1892290"/>
                </a:cubicBezTo>
                <a:cubicBezTo>
                  <a:pt x="2165393" y="1899570"/>
                  <a:pt x="2160992" y="1917853"/>
                  <a:pt x="2138983" y="1918446"/>
                </a:cubicBezTo>
                <a:cubicBezTo>
                  <a:pt x="2125694" y="1927841"/>
                  <a:pt x="2115281" y="1940032"/>
                  <a:pt x="2091919" y="1939354"/>
                </a:cubicBezTo>
                <a:cubicBezTo>
                  <a:pt x="2091750" y="1934275"/>
                  <a:pt x="2085486" y="1935291"/>
                  <a:pt x="2081423" y="1934106"/>
                </a:cubicBezTo>
                <a:cubicBezTo>
                  <a:pt x="2066102" y="1883232"/>
                  <a:pt x="2046464" y="1836592"/>
                  <a:pt x="1976884" y="1839978"/>
                </a:cubicBezTo>
                <a:cubicBezTo>
                  <a:pt x="1969773" y="1826265"/>
                  <a:pt x="1954875" y="1820170"/>
                  <a:pt x="1950727" y="1803410"/>
                </a:cubicBezTo>
                <a:cubicBezTo>
                  <a:pt x="1931766" y="1797062"/>
                  <a:pt x="1933883" y="1838370"/>
                  <a:pt x="1919324" y="1819070"/>
                </a:cubicBezTo>
                <a:cubicBezTo>
                  <a:pt x="1909589" y="1809844"/>
                  <a:pt x="1920677" y="1802902"/>
                  <a:pt x="1929735" y="1798161"/>
                </a:cubicBezTo>
                <a:cubicBezTo>
                  <a:pt x="1922455" y="1784534"/>
                  <a:pt x="1919324" y="1766758"/>
                  <a:pt x="1914075" y="1751098"/>
                </a:cubicBezTo>
                <a:cubicBezTo>
                  <a:pt x="1917123" y="1729682"/>
                  <a:pt x="1918817" y="1707081"/>
                  <a:pt x="1934982" y="1698870"/>
                </a:cubicBezTo>
                <a:cubicBezTo>
                  <a:pt x="1934982" y="1688374"/>
                  <a:pt x="1934982" y="1677962"/>
                  <a:pt x="1934982" y="1667466"/>
                </a:cubicBezTo>
                <a:cubicBezTo>
                  <a:pt x="1953860" y="1637585"/>
                  <a:pt x="1982809" y="1617778"/>
                  <a:pt x="2008204" y="1594331"/>
                </a:cubicBezTo>
                <a:cubicBezTo>
                  <a:pt x="2040962" y="1590437"/>
                  <a:pt x="2074313" y="1587221"/>
                  <a:pt x="2112742" y="1589082"/>
                </a:cubicBezTo>
                <a:cubicBezTo>
                  <a:pt x="2126625" y="1604065"/>
                  <a:pt x="2151680" y="1620910"/>
                  <a:pt x="2175552" y="1610076"/>
                </a:cubicBezTo>
                <a:cubicBezTo>
                  <a:pt x="2194936" y="1608551"/>
                  <a:pt x="2177921" y="1570629"/>
                  <a:pt x="2201707" y="1573423"/>
                </a:cubicBezTo>
                <a:close/>
                <a:moveTo>
                  <a:pt x="162809" y="1563096"/>
                </a:moveTo>
                <a:cubicBezTo>
                  <a:pt x="174828" y="1561488"/>
                  <a:pt x="168649" y="1578164"/>
                  <a:pt x="178467" y="1578756"/>
                </a:cubicBezTo>
                <a:cubicBezTo>
                  <a:pt x="177198" y="1584428"/>
                  <a:pt x="168056" y="1582312"/>
                  <a:pt x="168056" y="1589167"/>
                </a:cubicBezTo>
                <a:cubicBezTo>
                  <a:pt x="154767" y="1588660"/>
                  <a:pt x="155697" y="1569699"/>
                  <a:pt x="162809" y="1563096"/>
                </a:cubicBezTo>
                <a:close/>
                <a:moveTo>
                  <a:pt x="267262" y="1552601"/>
                </a:moveTo>
                <a:cubicBezTo>
                  <a:pt x="267346" y="1557850"/>
                  <a:pt x="267346" y="1563097"/>
                  <a:pt x="267346" y="1568261"/>
                </a:cubicBezTo>
                <a:cubicBezTo>
                  <a:pt x="289778" y="1570207"/>
                  <a:pt x="287577" y="1596872"/>
                  <a:pt x="303915" y="1604828"/>
                </a:cubicBezTo>
                <a:cubicBezTo>
                  <a:pt x="301460" y="1588407"/>
                  <a:pt x="317965" y="1591031"/>
                  <a:pt x="319575" y="1578672"/>
                </a:cubicBezTo>
                <a:cubicBezTo>
                  <a:pt x="309585" y="1576471"/>
                  <a:pt x="310093" y="1563690"/>
                  <a:pt x="293418" y="1568261"/>
                </a:cubicBezTo>
                <a:cubicBezTo>
                  <a:pt x="295788" y="1551924"/>
                  <a:pt x="282244" y="1551585"/>
                  <a:pt x="267262" y="1552601"/>
                </a:cubicBezTo>
                <a:close/>
                <a:moveTo>
                  <a:pt x="5786" y="1427154"/>
                </a:moveTo>
                <a:cubicBezTo>
                  <a:pt x="25679" y="1441163"/>
                  <a:pt x="26716" y="1459489"/>
                  <a:pt x="20950" y="1478217"/>
                </a:cubicBezTo>
                <a:lnTo>
                  <a:pt x="0" y="1521877"/>
                </a:lnTo>
                <a:lnTo>
                  <a:pt x="0" y="1428664"/>
                </a:lnTo>
                <a:close/>
                <a:moveTo>
                  <a:pt x="84424" y="1338189"/>
                </a:moveTo>
                <a:cubicBezTo>
                  <a:pt x="98138" y="1343691"/>
                  <a:pt x="107703" y="1353256"/>
                  <a:pt x="110580" y="1369592"/>
                </a:cubicBezTo>
                <a:cubicBezTo>
                  <a:pt x="102115" y="1377465"/>
                  <a:pt x="84340" y="1365107"/>
                  <a:pt x="63516" y="1369592"/>
                </a:cubicBezTo>
                <a:cubicBezTo>
                  <a:pt x="74944" y="1363583"/>
                  <a:pt x="80276" y="1351563"/>
                  <a:pt x="84424" y="1338189"/>
                </a:cubicBezTo>
                <a:close/>
                <a:moveTo>
                  <a:pt x="1882756" y="1202330"/>
                </a:moveTo>
                <a:cubicBezTo>
                  <a:pt x="1895622" y="1201652"/>
                  <a:pt x="1907896" y="1201567"/>
                  <a:pt x="1914075" y="1207577"/>
                </a:cubicBezTo>
                <a:cubicBezTo>
                  <a:pt x="1910097" y="1224422"/>
                  <a:pt x="1899601" y="1234918"/>
                  <a:pt x="1882756" y="1238897"/>
                </a:cubicBezTo>
                <a:cubicBezTo>
                  <a:pt x="1875306" y="1231956"/>
                  <a:pt x="1875306" y="1209270"/>
                  <a:pt x="1882756" y="1202330"/>
                </a:cubicBezTo>
                <a:close/>
                <a:moveTo>
                  <a:pt x="26949" y="1202329"/>
                </a:moveTo>
                <a:cubicBezTo>
                  <a:pt x="47857" y="1202329"/>
                  <a:pt x="68766" y="1202329"/>
                  <a:pt x="89673" y="1202329"/>
                </a:cubicBezTo>
                <a:cubicBezTo>
                  <a:pt x="95768" y="1210117"/>
                  <a:pt x="96192" y="1223745"/>
                  <a:pt x="105333" y="1228485"/>
                </a:cubicBezTo>
                <a:cubicBezTo>
                  <a:pt x="97292" y="1251341"/>
                  <a:pt x="31352" y="1249648"/>
                  <a:pt x="16453" y="1233649"/>
                </a:cubicBezTo>
                <a:cubicBezTo>
                  <a:pt x="23733" y="1226962"/>
                  <a:pt x="19669" y="1209016"/>
                  <a:pt x="26949" y="1202329"/>
                </a:cubicBezTo>
                <a:close/>
                <a:moveTo>
                  <a:pt x="1668430" y="993167"/>
                </a:moveTo>
                <a:cubicBezTo>
                  <a:pt x="1670124" y="1005271"/>
                  <a:pt x="1667583" y="1013228"/>
                  <a:pt x="1663181" y="1019323"/>
                </a:cubicBezTo>
                <a:cubicBezTo>
                  <a:pt x="1685866" y="1024655"/>
                  <a:pt x="1686459" y="1007810"/>
                  <a:pt x="1694584" y="998416"/>
                </a:cubicBezTo>
                <a:cubicBezTo>
                  <a:pt x="1688490" y="994013"/>
                  <a:pt x="1680534" y="991559"/>
                  <a:pt x="1668430" y="993167"/>
                </a:cubicBezTo>
                <a:close/>
                <a:moveTo>
                  <a:pt x="1838211" y="989951"/>
                </a:moveTo>
                <a:cubicBezTo>
                  <a:pt x="1845173" y="988364"/>
                  <a:pt x="1853045" y="989612"/>
                  <a:pt x="1856600" y="993252"/>
                </a:cubicBezTo>
                <a:cubicBezTo>
                  <a:pt x="1861088" y="1012975"/>
                  <a:pt x="1833238" y="1011705"/>
                  <a:pt x="1825281" y="1003663"/>
                </a:cubicBezTo>
                <a:cubicBezTo>
                  <a:pt x="1825197" y="995961"/>
                  <a:pt x="1831249" y="991538"/>
                  <a:pt x="1838211" y="989951"/>
                </a:cubicBezTo>
                <a:close/>
                <a:moveTo>
                  <a:pt x="2029196" y="972259"/>
                </a:moveTo>
                <a:cubicBezTo>
                  <a:pt x="2037492" y="989950"/>
                  <a:pt x="2058992" y="1000531"/>
                  <a:pt x="2060515" y="1024571"/>
                </a:cubicBezTo>
                <a:cubicBezTo>
                  <a:pt x="2061447" y="1038282"/>
                  <a:pt x="2052644" y="1050303"/>
                  <a:pt x="2050104" y="1066386"/>
                </a:cubicBezTo>
                <a:cubicBezTo>
                  <a:pt x="2032666" y="1066386"/>
                  <a:pt x="2015229" y="1066386"/>
                  <a:pt x="1997792" y="1066386"/>
                </a:cubicBezTo>
                <a:cubicBezTo>
                  <a:pt x="1995084" y="1053434"/>
                  <a:pt x="1985010" y="1047764"/>
                  <a:pt x="1976883" y="1040230"/>
                </a:cubicBezTo>
                <a:cubicBezTo>
                  <a:pt x="1972144" y="1031088"/>
                  <a:pt x="1965203" y="1024063"/>
                  <a:pt x="1955976" y="1019322"/>
                </a:cubicBezTo>
                <a:cubicBezTo>
                  <a:pt x="1956484" y="1005948"/>
                  <a:pt x="1975445" y="1010942"/>
                  <a:pt x="1982132" y="1003662"/>
                </a:cubicBezTo>
                <a:cubicBezTo>
                  <a:pt x="1999147" y="994605"/>
                  <a:pt x="2008288" y="977591"/>
                  <a:pt x="2029196" y="972259"/>
                </a:cubicBezTo>
                <a:close/>
                <a:moveTo>
                  <a:pt x="1577085" y="972068"/>
                </a:moveTo>
                <a:cubicBezTo>
                  <a:pt x="1584079" y="971644"/>
                  <a:pt x="1591909" y="973908"/>
                  <a:pt x="1595295" y="977506"/>
                </a:cubicBezTo>
                <a:cubicBezTo>
                  <a:pt x="1590555" y="986649"/>
                  <a:pt x="1585561" y="995705"/>
                  <a:pt x="1569139" y="993166"/>
                </a:cubicBezTo>
                <a:cubicBezTo>
                  <a:pt x="1569985" y="987155"/>
                  <a:pt x="1567953" y="983939"/>
                  <a:pt x="1563890" y="982755"/>
                </a:cubicBezTo>
                <a:cubicBezTo>
                  <a:pt x="1563932" y="975602"/>
                  <a:pt x="1570092" y="972491"/>
                  <a:pt x="1577085" y="972068"/>
                </a:cubicBezTo>
                <a:close/>
                <a:moveTo>
                  <a:pt x="356310" y="930528"/>
                </a:moveTo>
                <a:cubicBezTo>
                  <a:pt x="344376" y="942971"/>
                  <a:pt x="347169" y="970143"/>
                  <a:pt x="340652" y="988003"/>
                </a:cubicBezTo>
                <a:cubicBezTo>
                  <a:pt x="350385" y="998246"/>
                  <a:pt x="359781" y="989611"/>
                  <a:pt x="371970" y="988003"/>
                </a:cubicBezTo>
                <a:cubicBezTo>
                  <a:pt x="369939" y="965656"/>
                  <a:pt x="380267" y="930952"/>
                  <a:pt x="356310" y="930528"/>
                </a:cubicBezTo>
                <a:close/>
                <a:moveTo>
                  <a:pt x="1945479" y="914868"/>
                </a:moveTo>
                <a:cubicBezTo>
                  <a:pt x="1963424" y="916053"/>
                  <a:pt x="1968249" y="930359"/>
                  <a:pt x="1971635" y="946188"/>
                </a:cubicBezTo>
                <a:cubicBezTo>
                  <a:pt x="1952843" y="947965"/>
                  <a:pt x="1946494" y="954145"/>
                  <a:pt x="1929819" y="946188"/>
                </a:cubicBezTo>
                <a:cubicBezTo>
                  <a:pt x="1929566" y="930190"/>
                  <a:pt x="1934560" y="919524"/>
                  <a:pt x="1945479" y="914868"/>
                </a:cubicBezTo>
                <a:close/>
                <a:moveTo>
                  <a:pt x="1601928" y="890977"/>
                </a:moveTo>
                <a:cubicBezTo>
                  <a:pt x="1607991" y="891527"/>
                  <a:pt x="1615313" y="893918"/>
                  <a:pt x="1626613" y="893875"/>
                </a:cubicBezTo>
                <a:cubicBezTo>
                  <a:pt x="1634485" y="909027"/>
                  <a:pt x="1659541" y="927650"/>
                  <a:pt x="1642273" y="951351"/>
                </a:cubicBezTo>
                <a:cubicBezTo>
                  <a:pt x="1604689" y="952451"/>
                  <a:pt x="1590553" y="929936"/>
                  <a:pt x="1584797" y="899124"/>
                </a:cubicBezTo>
                <a:cubicBezTo>
                  <a:pt x="1591061" y="891717"/>
                  <a:pt x="1595865" y="890426"/>
                  <a:pt x="1601928" y="890977"/>
                </a:cubicBezTo>
                <a:close/>
                <a:moveTo>
                  <a:pt x="2358476" y="852060"/>
                </a:moveTo>
                <a:cubicBezTo>
                  <a:pt x="2358051" y="866365"/>
                  <a:pt x="2367193" y="862556"/>
                  <a:pt x="2358476" y="872967"/>
                </a:cubicBezTo>
                <a:cubicBezTo>
                  <a:pt x="2338330" y="877116"/>
                  <a:pt x="2338330" y="847912"/>
                  <a:pt x="2358476" y="852060"/>
                </a:cubicBezTo>
                <a:close/>
                <a:moveTo>
                  <a:pt x="1793876" y="836401"/>
                </a:moveTo>
                <a:cubicBezTo>
                  <a:pt x="1796160" y="855024"/>
                  <a:pt x="1815038" y="857055"/>
                  <a:pt x="1825279" y="867804"/>
                </a:cubicBezTo>
                <a:cubicBezTo>
                  <a:pt x="1823079" y="873561"/>
                  <a:pt x="1828157" y="883296"/>
                  <a:pt x="1825279" y="888713"/>
                </a:cubicBezTo>
                <a:cubicBezTo>
                  <a:pt x="1822401" y="893961"/>
                  <a:pt x="1813260" y="889983"/>
                  <a:pt x="1809619" y="893961"/>
                </a:cubicBezTo>
                <a:cubicBezTo>
                  <a:pt x="1805134" y="898786"/>
                  <a:pt x="1801156" y="911569"/>
                  <a:pt x="1793961" y="914870"/>
                </a:cubicBezTo>
                <a:cubicBezTo>
                  <a:pt x="1783888" y="919440"/>
                  <a:pt x="1760356" y="906405"/>
                  <a:pt x="1757393" y="925281"/>
                </a:cubicBezTo>
                <a:cubicBezTo>
                  <a:pt x="1752145" y="915716"/>
                  <a:pt x="1749267" y="895230"/>
                  <a:pt x="1746896" y="883464"/>
                </a:cubicBezTo>
                <a:cubicBezTo>
                  <a:pt x="1741648" y="857478"/>
                  <a:pt x="1769413" y="844019"/>
                  <a:pt x="1793876" y="836401"/>
                </a:cubicBezTo>
                <a:close/>
                <a:moveTo>
                  <a:pt x="1631860" y="836401"/>
                </a:moveTo>
                <a:cubicBezTo>
                  <a:pt x="1644728" y="835723"/>
                  <a:pt x="1657085" y="835638"/>
                  <a:pt x="1663265" y="841648"/>
                </a:cubicBezTo>
                <a:cubicBezTo>
                  <a:pt x="1669021" y="868481"/>
                  <a:pt x="1645066" y="892860"/>
                  <a:pt x="1631860" y="883464"/>
                </a:cubicBezTo>
                <a:cubicBezTo>
                  <a:pt x="1623988" y="874914"/>
                  <a:pt x="1623988" y="844865"/>
                  <a:pt x="1631860" y="836401"/>
                </a:cubicBezTo>
                <a:close/>
                <a:moveTo>
                  <a:pt x="2416034" y="815493"/>
                </a:moveTo>
                <a:cubicBezTo>
                  <a:pt x="2424668" y="824803"/>
                  <a:pt x="2423653" y="853753"/>
                  <a:pt x="2405623" y="852060"/>
                </a:cubicBezTo>
                <a:cubicBezTo>
                  <a:pt x="2397835" y="843763"/>
                  <a:pt x="2394787" y="810582"/>
                  <a:pt x="2416034" y="815493"/>
                </a:cubicBezTo>
                <a:close/>
                <a:moveTo>
                  <a:pt x="1427946" y="773675"/>
                </a:moveTo>
                <a:cubicBezTo>
                  <a:pt x="1434634" y="780532"/>
                  <a:pt x="1434634" y="792976"/>
                  <a:pt x="1427946" y="799832"/>
                </a:cubicBezTo>
                <a:cubicBezTo>
                  <a:pt x="1413725" y="803641"/>
                  <a:pt x="1417449" y="789420"/>
                  <a:pt x="1407038" y="789335"/>
                </a:cubicBezTo>
                <a:cubicBezTo>
                  <a:pt x="1411609" y="781717"/>
                  <a:pt x="1414910" y="772745"/>
                  <a:pt x="1427946" y="773675"/>
                </a:cubicBezTo>
                <a:close/>
                <a:moveTo>
                  <a:pt x="1574302" y="621989"/>
                </a:moveTo>
                <a:cubicBezTo>
                  <a:pt x="1606890" y="617249"/>
                  <a:pt x="1613239" y="638834"/>
                  <a:pt x="1626613" y="653393"/>
                </a:cubicBezTo>
                <a:cubicBezTo>
                  <a:pt x="1627459" y="683781"/>
                  <a:pt x="1612477" y="698510"/>
                  <a:pt x="1600458" y="716116"/>
                </a:cubicBezTo>
                <a:cubicBezTo>
                  <a:pt x="1559234" y="717301"/>
                  <a:pt x="1541881" y="694531"/>
                  <a:pt x="1548146" y="648229"/>
                </a:cubicBezTo>
                <a:cubicBezTo>
                  <a:pt x="1559065" y="641627"/>
                  <a:pt x="1562535" y="627660"/>
                  <a:pt x="1574302" y="621989"/>
                </a:cubicBezTo>
                <a:close/>
                <a:moveTo>
                  <a:pt x="2149310" y="580172"/>
                </a:moveTo>
                <a:cubicBezTo>
                  <a:pt x="2179190" y="592192"/>
                  <a:pt x="2194766" y="618433"/>
                  <a:pt x="2217281" y="637732"/>
                </a:cubicBezTo>
                <a:cubicBezTo>
                  <a:pt x="2232009" y="638495"/>
                  <a:pt x="2230401" y="622920"/>
                  <a:pt x="2238190" y="616825"/>
                </a:cubicBezTo>
                <a:cubicBezTo>
                  <a:pt x="2260537" y="624105"/>
                  <a:pt x="2262991" y="651276"/>
                  <a:pt x="2300914" y="642981"/>
                </a:cubicBezTo>
                <a:cubicBezTo>
                  <a:pt x="2298797" y="655593"/>
                  <a:pt x="2310479" y="654323"/>
                  <a:pt x="2306161" y="669137"/>
                </a:cubicBezTo>
                <a:cubicBezTo>
                  <a:pt x="2334519" y="687843"/>
                  <a:pt x="2366006" y="703418"/>
                  <a:pt x="2363637" y="752768"/>
                </a:cubicBezTo>
                <a:cubicBezTo>
                  <a:pt x="2366599" y="765803"/>
                  <a:pt x="2393009" y="782310"/>
                  <a:pt x="2384545" y="789336"/>
                </a:cubicBezTo>
                <a:cubicBezTo>
                  <a:pt x="2367784" y="803557"/>
                  <a:pt x="2353564" y="781633"/>
                  <a:pt x="2332233" y="784088"/>
                </a:cubicBezTo>
                <a:cubicBezTo>
                  <a:pt x="2312171" y="783156"/>
                  <a:pt x="2312002" y="802117"/>
                  <a:pt x="2295664" y="804995"/>
                </a:cubicBezTo>
                <a:cubicBezTo>
                  <a:pt x="2299982" y="861625"/>
                  <a:pt x="2264599" y="878469"/>
                  <a:pt x="2243353" y="909535"/>
                </a:cubicBezTo>
                <a:cubicBezTo>
                  <a:pt x="2242760" y="924601"/>
                  <a:pt x="2246232" y="943732"/>
                  <a:pt x="2238106" y="951351"/>
                </a:cubicBezTo>
                <a:cubicBezTo>
                  <a:pt x="2230486" y="922317"/>
                  <a:pt x="2184777" y="931543"/>
                  <a:pt x="2149225" y="930443"/>
                </a:cubicBezTo>
                <a:cubicBezTo>
                  <a:pt x="2128148" y="921894"/>
                  <a:pt x="2110541" y="909873"/>
                  <a:pt x="2102161" y="888627"/>
                </a:cubicBezTo>
                <a:cubicBezTo>
                  <a:pt x="2095474" y="895737"/>
                  <a:pt x="2077443" y="895737"/>
                  <a:pt x="2070757" y="888627"/>
                </a:cubicBezTo>
                <a:cubicBezTo>
                  <a:pt x="2069995" y="875592"/>
                  <a:pt x="2078969" y="872459"/>
                  <a:pt x="2081253" y="862471"/>
                </a:cubicBezTo>
                <a:cubicBezTo>
                  <a:pt x="2074312" y="853753"/>
                  <a:pt x="2057975" y="854345"/>
                  <a:pt x="2049849" y="846811"/>
                </a:cubicBezTo>
                <a:cubicBezTo>
                  <a:pt x="2049849" y="832844"/>
                  <a:pt x="2049849" y="818962"/>
                  <a:pt x="2049849" y="804995"/>
                </a:cubicBezTo>
                <a:cubicBezTo>
                  <a:pt x="2042992" y="803133"/>
                  <a:pt x="2041638" y="795854"/>
                  <a:pt x="2034189" y="794584"/>
                </a:cubicBezTo>
                <a:cubicBezTo>
                  <a:pt x="2032073" y="771560"/>
                  <a:pt x="2059245" y="777824"/>
                  <a:pt x="2049849" y="747520"/>
                </a:cubicBezTo>
                <a:cubicBezTo>
                  <a:pt x="2058821" y="740833"/>
                  <a:pt x="2070419" y="736686"/>
                  <a:pt x="2070757" y="721364"/>
                </a:cubicBezTo>
                <a:cubicBezTo>
                  <a:pt x="2074227" y="695293"/>
                  <a:pt x="2055097" y="691737"/>
                  <a:pt x="2049849" y="674301"/>
                </a:cubicBezTo>
                <a:cubicBezTo>
                  <a:pt x="2050018" y="653477"/>
                  <a:pt x="2050018" y="632485"/>
                  <a:pt x="2050018" y="611576"/>
                </a:cubicBezTo>
                <a:cubicBezTo>
                  <a:pt x="2063816" y="608530"/>
                  <a:pt x="2070248" y="590668"/>
                  <a:pt x="2086587" y="585421"/>
                </a:cubicBezTo>
                <a:cubicBezTo>
                  <a:pt x="2104786" y="579579"/>
                  <a:pt x="2129757" y="589652"/>
                  <a:pt x="2149310" y="580172"/>
                </a:cubicBezTo>
                <a:close/>
                <a:moveTo>
                  <a:pt x="1516826" y="507038"/>
                </a:moveTo>
                <a:cubicBezTo>
                  <a:pt x="1547806" y="502212"/>
                  <a:pt x="1553817" y="522359"/>
                  <a:pt x="1569137" y="533194"/>
                </a:cubicBezTo>
                <a:cubicBezTo>
                  <a:pt x="1564736" y="539288"/>
                  <a:pt x="1562197" y="547246"/>
                  <a:pt x="1563890" y="559350"/>
                </a:cubicBezTo>
                <a:cubicBezTo>
                  <a:pt x="1550854" y="558503"/>
                  <a:pt x="1547554" y="567392"/>
                  <a:pt x="1542981" y="575010"/>
                </a:cubicBezTo>
                <a:cubicBezTo>
                  <a:pt x="1521397" y="560788"/>
                  <a:pt x="1494647" y="536071"/>
                  <a:pt x="1516826" y="507038"/>
                </a:cubicBezTo>
                <a:close/>
                <a:moveTo>
                  <a:pt x="1788543" y="449562"/>
                </a:moveTo>
                <a:cubicBezTo>
                  <a:pt x="1820371" y="456164"/>
                  <a:pt x="1860155" y="454726"/>
                  <a:pt x="1872344" y="480882"/>
                </a:cubicBezTo>
                <a:cubicBezTo>
                  <a:pt x="1877931" y="500434"/>
                  <a:pt x="1859394" y="495779"/>
                  <a:pt x="1861848" y="512285"/>
                </a:cubicBezTo>
                <a:cubicBezTo>
                  <a:pt x="1856263" y="522443"/>
                  <a:pt x="1837724" y="519565"/>
                  <a:pt x="1830444" y="527945"/>
                </a:cubicBezTo>
                <a:cubicBezTo>
                  <a:pt x="1811907" y="525152"/>
                  <a:pt x="1817577" y="546483"/>
                  <a:pt x="1799039" y="543605"/>
                </a:cubicBezTo>
                <a:cubicBezTo>
                  <a:pt x="1759341" y="548429"/>
                  <a:pt x="1751044" y="521850"/>
                  <a:pt x="1725820" y="512285"/>
                </a:cubicBezTo>
                <a:cubicBezTo>
                  <a:pt x="1724381" y="469031"/>
                  <a:pt x="1763235" y="466068"/>
                  <a:pt x="1788543" y="449562"/>
                </a:cubicBezTo>
                <a:close/>
                <a:moveTo>
                  <a:pt x="1025447" y="449477"/>
                </a:moveTo>
                <a:cubicBezTo>
                  <a:pt x="1025447" y="454726"/>
                  <a:pt x="1025447" y="459973"/>
                  <a:pt x="1025447" y="465222"/>
                </a:cubicBezTo>
                <a:cubicBezTo>
                  <a:pt x="1014528" y="467423"/>
                  <a:pt x="1011565" y="461666"/>
                  <a:pt x="1004540" y="459973"/>
                </a:cubicBezTo>
                <a:cubicBezTo>
                  <a:pt x="1005810" y="450832"/>
                  <a:pt x="1013513" y="448039"/>
                  <a:pt x="1025447" y="449477"/>
                </a:cubicBezTo>
                <a:close/>
                <a:moveTo>
                  <a:pt x="664681" y="339774"/>
                </a:moveTo>
                <a:cubicBezTo>
                  <a:pt x="664850" y="378289"/>
                  <a:pt x="658672" y="410371"/>
                  <a:pt x="654184" y="444314"/>
                </a:cubicBezTo>
                <a:cubicBezTo>
                  <a:pt x="689399" y="456926"/>
                  <a:pt x="697778" y="406645"/>
                  <a:pt x="706497" y="376342"/>
                </a:cubicBezTo>
                <a:cubicBezTo>
                  <a:pt x="690075" y="366607"/>
                  <a:pt x="673400" y="357212"/>
                  <a:pt x="664681" y="339774"/>
                </a:cubicBezTo>
                <a:close/>
                <a:moveTo>
                  <a:pt x="994045" y="329279"/>
                </a:moveTo>
                <a:cubicBezTo>
                  <a:pt x="1038907" y="335035"/>
                  <a:pt x="1073276" y="351118"/>
                  <a:pt x="1082924" y="392003"/>
                </a:cubicBezTo>
                <a:cubicBezTo>
                  <a:pt x="1081316" y="411302"/>
                  <a:pt x="1060746" y="411557"/>
                  <a:pt x="1051520" y="423323"/>
                </a:cubicBezTo>
                <a:cubicBezTo>
                  <a:pt x="1029174" y="426539"/>
                  <a:pt x="1030189" y="406308"/>
                  <a:pt x="1009705" y="407578"/>
                </a:cubicBezTo>
                <a:cubicBezTo>
                  <a:pt x="1001832" y="386247"/>
                  <a:pt x="975675" y="360091"/>
                  <a:pt x="994045" y="329279"/>
                </a:cubicBezTo>
                <a:close/>
                <a:moveTo>
                  <a:pt x="616802" y="311142"/>
                </a:moveTo>
                <a:cubicBezTo>
                  <a:pt x="606528" y="309259"/>
                  <a:pt x="598275" y="310825"/>
                  <a:pt x="596710" y="324114"/>
                </a:cubicBezTo>
                <a:cubicBezTo>
                  <a:pt x="606105" y="330801"/>
                  <a:pt x="647244" y="335880"/>
                  <a:pt x="649022" y="318867"/>
                </a:cubicBezTo>
                <a:cubicBezTo>
                  <a:pt x="639372" y="318359"/>
                  <a:pt x="627076" y="313026"/>
                  <a:pt x="616802" y="311142"/>
                </a:cubicBezTo>
                <a:close/>
                <a:moveTo>
                  <a:pt x="429447" y="277051"/>
                </a:moveTo>
                <a:cubicBezTo>
                  <a:pt x="451117" y="272480"/>
                  <a:pt x="445360" y="303122"/>
                  <a:pt x="429447" y="303207"/>
                </a:cubicBezTo>
                <a:cubicBezTo>
                  <a:pt x="429447" y="294489"/>
                  <a:pt x="429447" y="285771"/>
                  <a:pt x="429447" y="277051"/>
                </a:cubicBezTo>
                <a:close/>
                <a:moveTo>
                  <a:pt x="968709" y="214043"/>
                </a:moveTo>
                <a:cubicBezTo>
                  <a:pt x="975617" y="214281"/>
                  <a:pt x="982595" y="216084"/>
                  <a:pt x="988795" y="219576"/>
                </a:cubicBezTo>
                <a:cubicBezTo>
                  <a:pt x="995737" y="263085"/>
                  <a:pt x="954683" y="265116"/>
                  <a:pt x="931321" y="250896"/>
                </a:cubicBezTo>
                <a:cubicBezTo>
                  <a:pt x="929035" y="234771"/>
                  <a:pt x="937203" y="223449"/>
                  <a:pt x="949043" y="217905"/>
                </a:cubicBezTo>
                <a:cubicBezTo>
                  <a:pt x="954963" y="215133"/>
                  <a:pt x="961801" y="213805"/>
                  <a:pt x="968709" y="214043"/>
                </a:cubicBezTo>
                <a:close/>
                <a:moveTo>
                  <a:pt x="586129" y="188171"/>
                </a:moveTo>
                <a:cubicBezTo>
                  <a:pt x="609322" y="199767"/>
                  <a:pt x="633954" y="210010"/>
                  <a:pt x="643603" y="235235"/>
                </a:cubicBezTo>
                <a:cubicBezTo>
                  <a:pt x="661973" y="238282"/>
                  <a:pt x="660787" y="210518"/>
                  <a:pt x="674924" y="224823"/>
                </a:cubicBezTo>
                <a:cubicBezTo>
                  <a:pt x="671029" y="240907"/>
                  <a:pt x="689229" y="234896"/>
                  <a:pt x="685420" y="250979"/>
                </a:cubicBezTo>
                <a:cubicBezTo>
                  <a:pt x="672384" y="251741"/>
                  <a:pt x="683896" y="268671"/>
                  <a:pt x="685420" y="271887"/>
                </a:cubicBezTo>
                <a:cubicBezTo>
                  <a:pt x="707851" y="267824"/>
                  <a:pt x="680679" y="246577"/>
                  <a:pt x="695831" y="235235"/>
                </a:cubicBezTo>
                <a:cubicBezTo>
                  <a:pt x="737393" y="228548"/>
                  <a:pt x="750344" y="250471"/>
                  <a:pt x="774214" y="261391"/>
                </a:cubicBezTo>
                <a:cubicBezTo>
                  <a:pt x="775992" y="298636"/>
                  <a:pt x="808159" y="325046"/>
                  <a:pt x="795123" y="360683"/>
                </a:cubicBezTo>
                <a:cubicBezTo>
                  <a:pt x="805873" y="390055"/>
                  <a:pt x="825680" y="410371"/>
                  <a:pt x="847435" y="428654"/>
                </a:cubicBezTo>
                <a:cubicBezTo>
                  <a:pt x="857931" y="428654"/>
                  <a:pt x="868343" y="428654"/>
                  <a:pt x="878754" y="428654"/>
                </a:cubicBezTo>
                <a:cubicBezTo>
                  <a:pt x="895430" y="417481"/>
                  <a:pt x="890267" y="384468"/>
                  <a:pt x="910159" y="376427"/>
                </a:cubicBezTo>
                <a:cubicBezTo>
                  <a:pt x="933267" y="377696"/>
                  <a:pt x="941562" y="393864"/>
                  <a:pt x="962470" y="397335"/>
                </a:cubicBezTo>
                <a:cubicBezTo>
                  <a:pt x="966026" y="412910"/>
                  <a:pt x="968818" y="429332"/>
                  <a:pt x="983379" y="433903"/>
                </a:cubicBezTo>
                <a:cubicBezTo>
                  <a:pt x="987273" y="449984"/>
                  <a:pt x="969073" y="443976"/>
                  <a:pt x="972966" y="460059"/>
                </a:cubicBezTo>
                <a:cubicBezTo>
                  <a:pt x="992435" y="478935"/>
                  <a:pt x="1004879" y="504836"/>
                  <a:pt x="1035691" y="512370"/>
                </a:cubicBezTo>
                <a:cubicBezTo>
                  <a:pt x="1044324" y="496626"/>
                  <a:pt x="1056513" y="484437"/>
                  <a:pt x="1072258" y="475802"/>
                </a:cubicBezTo>
                <a:cubicBezTo>
                  <a:pt x="1082923" y="480796"/>
                  <a:pt x="1092912" y="486468"/>
                  <a:pt x="1103662" y="491462"/>
                </a:cubicBezTo>
                <a:cubicBezTo>
                  <a:pt x="1103662" y="501958"/>
                  <a:pt x="1103662" y="512370"/>
                  <a:pt x="1103662" y="522866"/>
                </a:cubicBezTo>
                <a:cubicBezTo>
                  <a:pt x="1099514" y="544790"/>
                  <a:pt x="1076236" y="547669"/>
                  <a:pt x="1082754" y="580342"/>
                </a:cubicBezTo>
                <a:cubicBezTo>
                  <a:pt x="1078522" y="584828"/>
                  <a:pt x="1068450" y="583475"/>
                  <a:pt x="1067094" y="590838"/>
                </a:cubicBezTo>
                <a:cubicBezTo>
                  <a:pt x="1058799" y="606328"/>
                  <a:pt x="1074036" y="614878"/>
                  <a:pt x="1077506" y="622158"/>
                </a:cubicBezTo>
                <a:cubicBezTo>
                  <a:pt x="1090541" y="649669"/>
                  <a:pt x="1104593" y="678703"/>
                  <a:pt x="1129818" y="700625"/>
                </a:cubicBezTo>
                <a:cubicBezTo>
                  <a:pt x="1165200" y="693177"/>
                  <a:pt x="1161391" y="724750"/>
                  <a:pt x="1192541" y="721534"/>
                </a:cubicBezTo>
                <a:cubicBezTo>
                  <a:pt x="1199399" y="719671"/>
                  <a:pt x="1200753" y="712392"/>
                  <a:pt x="1208201" y="711123"/>
                </a:cubicBezTo>
                <a:cubicBezTo>
                  <a:pt x="1198722" y="673539"/>
                  <a:pt x="1176120" y="649076"/>
                  <a:pt x="1182045" y="596087"/>
                </a:cubicBezTo>
                <a:cubicBezTo>
                  <a:pt x="1191103" y="584151"/>
                  <a:pt x="1203631" y="575856"/>
                  <a:pt x="1202954" y="554271"/>
                </a:cubicBezTo>
                <a:cubicBezTo>
                  <a:pt x="1188394" y="539204"/>
                  <a:pt x="1160883" y="537088"/>
                  <a:pt x="1145478" y="522866"/>
                </a:cubicBezTo>
                <a:cubicBezTo>
                  <a:pt x="1140907" y="499589"/>
                  <a:pt x="1119999" y="492562"/>
                  <a:pt x="1124570" y="460142"/>
                </a:cubicBezTo>
                <a:cubicBezTo>
                  <a:pt x="1120591" y="446684"/>
                  <a:pt x="1107894" y="441944"/>
                  <a:pt x="1088002" y="444484"/>
                </a:cubicBezTo>
                <a:cubicBezTo>
                  <a:pt x="1087072" y="417396"/>
                  <a:pt x="1108826" y="412994"/>
                  <a:pt x="1119407" y="397419"/>
                </a:cubicBezTo>
                <a:cubicBezTo>
                  <a:pt x="1104593" y="380829"/>
                  <a:pt x="1085547" y="368555"/>
                  <a:pt x="1077590" y="345107"/>
                </a:cubicBezTo>
                <a:cubicBezTo>
                  <a:pt x="1076236" y="329786"/>
                  <a:pt x="1089441" y="329025"/>
                  <a:pt x="1088087" y="313703"/>
                </a:cubicBezTo>
                <a:cubicBezTo>
                  <a:pt x="1123724" y="307693"/>
                  <a:pt x="1126517" y="334527"/>
                  <a:pt x="1150810" y="339859"/>
                </a:cubicBezTo>
                <a:cubicBezTo>
                  <a:pt x="1171719" y="339859"/>
                  <a:pt x="1192626" y="339859"/>
                  <a:pt x="1213534" y="339859"/>
                </a:cubicBezTo>
                <a:cubicBezTo>
                  <a:pt x="1211249" y="348069"/>
                  <a:pt x="1197112" y="344345"/>
                  <a:pt x="1203038" y="360767"/>
                </a:cubicBezTo>
                <a:cubicBezTo>
                  <a:pt x="1203122" y="376342"/>
                  <a:pt x="1227671" y="367538"/>
                  <a:pt x="1234442" y="376511"/>
                </a:cubicBezTo>
                <a:cubicBezTo>
                  <a:pt x="1236135" y="388701"/>
                  <a:pt x="1240706" y="398097"/>
                  <a:pt x="1244939" y="407831"/>
                </a:cubicBezTo>
                <a:cubicBezTo>
                  <a:pt x="1265761" y="404445"/>
                  <a:pt x="1276935" y="410709"/>
                  <a:pt x="1276342" y="428739"/>
                </a:cubicBezTo>
                <a:cubicBezTo>
                  <a:pt x="1324422" y="420697"/>
                  <a:pt x="1328486" y="456756"/>
                  <a:pt x="1375634" y="449646"/>
                </a:cubicBezTo>
                <a:cubicBezTo>
                  <a:pt x="1389516" y="463275"/>
                  <a:pt x="1404668" y="465306"/>
                  <a:pt x="1417449" y="481051"/>
                </a:cubicBezTo>
                <a:cubicBezTo>
                  <a:pt x="1425829" y="491377"/>
                  <a:pt x="1434717" y="506276"/>
                  <a:pt x="1454018" y="512455"/>
                </a:cubicBezTo>
                <a:cubicBezTo>
                  <a:pt x="1454018" y="524644"/>
                  <a:pt x="1454018" y="536833"/>
                  <a:pt x="1454018" y="549022"/>
                </a:cubicBezTo>
                <a:cubicBezTo>
                  <a:pt x="1451225" y="567560"/>
                  <a:pt x="1472556" y="561889"/>
                  <a:pt x="1469677" y="580342"/>
                </a:cubicBezTo>
                <a:cubicBezTo>
                  <a:pt x="1484828" y="602859"/>
                  <a:pt x="1442759" y="619449"/>
                  <a:pt x="1454018" y="643065"/>
                </a:cubicBezTo>
                <a:cubicBezTo>
                  <a:pt x="1454101" y="643235"/>
                  <a:pt x="1464091" y="649414"/>
                  <a:pt x="1464429" y="648314"/>
                </a:cubicBezTo>
                <a:cubicBezTo>
                  <a:pt x="1458250" y="666767"/>
                  <a:pt x="1444537" y="671168"/>
                  <a:pt x="1433109" y="690129"/>
                </a:cubicBezTo>
                <a:cubicBezTo>
                  <a:pt x="1428538" y="708160"/>
                  <a:pt x="1409662" y="711969"/>
                  <a:pt x="1406953" y="731945"/>
                </a:cubicBezTo>
                <a:cubicBezTo>
                  <a:pt x="1400266" y="739225"/>
                  <a:pt x="1382236" y="735163"/>
                  <a:pt x="1375549" y="742356"/>
                </a:cubicBezTo>
                <a:cubicBezTo>
                  <a:pt x="1369116" y="764535"/>
                  <a:pt x="1373603" y="770460"/>
                  <a:pt x="1375549" y="794669"/>
                </a:cubicBezTo>
                <a:cubicBezTo>
                  <a:pt x="1369454" y="795515"/>
                  <a:pt x="1371147" y="804235"/>
                  <a:pt x="1370302" y="810329"/>
                </a:cubicBezTo>
                <a:cubicBezTo>
                  <a:pt x="1356335" y="808974"/>
                  <a:pt x="1356673" y="825312"/>
                  <a:pt x="1349393" y="831236"/>
                </a:cubicBezTo>
                <a:cubicBezTo>
                  <a:pt x="1343554" y="835977"/>
                  <a:pt x="1335934" y="832083"/>
                  <a:pt x="1328486" y="836485"/>
                </a:cubicBezTo>
                <a:cubicBezTo>
                  <a:pt x="1318243" y="842580"/>
                  <a:pt x="1310032" y="860271"/>
                  <a:pt x="1281421" y="857392"/>
                </a:cubicBezTo>
                <a:cubicBezTo>
                  <a:pt x="1286671" y="883548"/>
                  <a:pt x="1318497" y="883040"/>
                  <a:pt x="1333733" y="899208"/>
                </a:cubicBezTo>
                <a:cubicBezTo>
                  <a:pt x="1336781" y="917916"/>
                  <a:pt x="1318243" y="915122"/>
                  <a:pt x="1302415" y="914953"/>
                </a:cubicBezTo>
                <a:cubicBezTo>
                  <a:pt x="1311556" y="937130"/>
                  <a:pt x="1320274" y="959816"/>
                  <a:pt x="1333733" y="977677"/>
                </a:cubicBezTo>
                <a:cubicBezTo>
                  <a:pt x="1335341" y="1003918"/>
                  <a:pt x="1327723" y="1039469"/>
                  <a:pt x="1344229" y="1050896"/>
                </a:cubicBezTo>
                <a:cubicBezTo>
                  <a:pt x="1356589" y="1045817"/>
                  <a:pt x="1377411" y="1049203"/>
                  <a:pt x="1375549" y="1029989"/>
                </a:cubicBezTo>
                <a:cubicBezTo>
                  <a:pt x="1389432" y="1029989"/>
                  <a:pt x="1405430" y="1031935"/>
                  <a:pt x="1412117" y="1024740"/>
                </a:cubicBezTo>
                <a:cubicBezTo>
                  <a:pt x="1421936" y="1017207"/>
                  <a:pt x="1435310" y="1013059"/>
                  <a:pt x="1433024" y="993422"/>
                </a:cubicBezTo>
                <a:cubicBezTo>
                  <a:pt x="1456049" y="993844"/>
                  <a:pt x="1454779" y="969889"/>
                  <a:pt x="1474840" y="967265"/>
                </a:cubicBezTo>
                <a:cubicBezTo>
                  <a:pt x="1474840" y="944579"/>
                  <a:pt x="1474840" y="921978"/>
                  <a:pt x="1474840" y="899293"/>
                </a:cubicBezTo>
                <a:cubicBezTo>
                  <a:pt x="1491685" y="906827"/>
                  <a:pt x="1512339" y="910551"/>
                  <a:pt x="1511408" y="935861"/>
                </a:cubicBezTo>
                <a:cubicBezTo>
                  <a:pt x="1510901" y="956261"/>
                  <a:pt x="1485845" y="952197"/>
                  <a:pt x="1485254" y="972428"/>
                </a:cubicBezTo>
                <a:cubicBezTo>
                  <a:pt x="1481443" y="988426"/>
                  <a:pt x="1494225" y="987834"/>
                  <a:pt x="1490500" y="1003833"/>
                </a:cubicBezTo>
                <a:cubicBezTo>
                  <a:pt x="1508868" y="1011281"/>
                  <a:pt x="1546537" y="1012804"/>
                  <a:pt x="1558473" y="998584"/>
                </a:cubicBezTo>
                <a:cubicBezTo>
                  <a:pt x="1580480" y="1013567"/>
                  <a:pt x="1610362" y="1002986"/>
                  <a:pt x="1631607" y="1008997"/>
                </a:cubicBezTo>
                <a:cubicBezTo>
                  <a:pt x="1645066" y="1005018"/>
                  <a:pt x="1649808" y="992320"/>
                  <a:pt x="1647267" y="972428"/>
                </a:cubicBezTo>
                <a:cubicBezTo>
                  <a:pt x="1667921" y="955498"/>
                  <a:pt x="1700171" y="925534"/>
                  <a:pt x="1736148" y="941109"/>
                </a:cubicBezTo>
                <a:cubicBezTo>
                  <a:pt x="1738687" y="957614"/>
                  <a:pt x="1712192" y="945002"/>
                  <a:pt x="1709991" y="956769"/>
                </a:cubicBezTo>
                <a:cubicBezTo>
                  <a:pt x="1711176" y="973021"/>
                  <a:pt x="1735977" y="965573"/>
                  <a:pt x="1751808" y="967181"/>
                </a:cubicBezTo>
                <a:cubicBezTo>
                  <a:pt x="1765689" y="974206"/>
                  <a:pt x="1767467" y="993337"/>
                  <a:pt x="1788374" y="993337"/>
                </a:cubicBezTo>
                <a:cubicBezTo>
                  <a:pt x="1788121" y="1010520"/>
                  <a:pt x="1779571" y="1019323"/>
                  <a:pt x="1783126" y="1040400"/>
                </a:cubicBezTo>
                <a:cubicBezTo>
                  <a:pt x="1768735" y="1050388"/>
                  <a:pt x="1753753" y="1059869"/>
                  <a:pt x="1746558" y="1076967"/>
                </a:cubicBezTo>
                <a:cubicBezTo>
                  <a:pt x="1741479" y="1095928"/>
                  <a:pt x="1770005" y="1081370"/>
                  <a:pt x="1767467" y="1097876"/>
                </a:cubicBezTo>
                <a:cubicBezTo>
                  <a:pt x="1775592" y="1090341"/>
                  <a:pt x="1787866" y="1086872"/>
                  <a:pt x="1798871" y="1082216"/>
                </a:cubicBezTo>
                <a:cubicBezTo>
                  <a:pt x="1797854" y="1061985"/>
                  <a:pt x="1798701" y="1043701"/>
                  <a:pt x="1804118" y="1029904"/>
                </a:cubicBezTo>
                <a:cubicBezTo>
                  <a:pt x="1829598" y="1030666"/>
                  <a:pt x="1862864" y="1023470"/>
                  <a:pt x="1861594" y="1050811"/>
                </a:cubicBezTo>
                <a:cubicBezTo>
                  <a:pt x="1878101" y="1053351"/>
                  <a:pt x="1880047" y="1041416"/>
                  <a:pt x="1898162" y="1045564"/>
                </a:cubicBezTo>
                <a:cubicBezTo>
                  <a:pt x="1912044" y="1059531"/>
                  <a:pt x="1916023" y="1083401"/>
                  <a:pt x="1934729" y="1092627"/>
                </a:cubicBezTo>
                <a:cubicBezTo>
                  <a:pt x="1934729" y="1106594"/>
                  <a:pt x="1934729" y="1120477"/>
                  <a:pt x="1934729" y="1134444"/>
                </a:cubicBezTo>
                <a:cubicBezTo>
                  <a:pt x="1923809" y="1137490"/>
                  <a:pt x="1919832" y="1147394"/>
                  <a:pt x="1903325" y="1144855"/>
                </a:cubicBezTo>
                <a:cubicBezTo>
                  <a:pt x="1890543" y="1147817"/>
                  <a:pt x="1892152" y="1165086"/>
                  <a:pt x="1872005" y="1160600"/>
                </a:cubicBezTo>
                <a:cubicBezTo>
                  <a:pt x="1846781" y="1161446"/>
                  <a:pt x="1845681" y="1138083"/>
                  <a:pt x="1814531" y="1144855"/>
                </a:cubicBezTo>
                <a:cubicBezTo>
                  <a:pt x="1806998" y="1147817"/>
                  <a:pt x="1801748" y="1153066"/>
                  <a:pt x="1798871" y="1160600"/>
                </a:cubicBezTo>
                <a:cubicBezTo>
                  <a:pt x="1804711" y="1200130"/>
                  <a:pt x="1830359" y="1219767"/>
                  <a:pt x="1851183" y="1244231"/>
                </a:cubicBezTo>
                <a:cubicBezTo>
                  <a:pt x="1840940" y="1260060"/>
                  <a:pt x="1838571" y="1283931"/>
                  <a:pt x="1840687" y="1312203"/>
                </a:cubicBezTo>
                <a:cubicBezTo>
                  <a:pt x="1847459" y="1319398"/>
                  <a:pt x="1863372" y="1317365"/>
                  <a:pt x="1877254" y="1317450"/>
                </a:cubicBezTo>
                <a:cubicBezTo>
                  <a:pt x="1894607" y="1340136"/>
                  <a:pt x="1936168" y="1338697"/>
                  <a:pt x="1955638" y="1359267"/>
                </a:cubicBezTo>
                <a:cubicBezTo>
                  <a:pt x="1957922" y="1377211"/>
                  <a:pt x="1953606" y="1388555"/>
                  <a:pt x="1950389" y="1401083"/>
                </a:cubicBezTo>
                <a:cubicBezTo>
                  <a:pt x="1936678" y="1413525"/>
                  <a:pt x="1917377" y="1420382"/>
                  <a:pt x="1908573" y="1437650"/>
                </a:cubicBezTo>
                <a:cubicBezTo>
                  <a:pt x="1897062" y="1429862"/>
                  <a:pt x="1897147" y="1443829"/>
                  <a:pt x="1887665" y="1448061"/>
                </a:cubicBezTo>
                <a:cubicBezTo>
                  <a:pt x="1864557" y="1458557"/>
                  <a:pt x="1827481" y="1458812"/>
                  <a:pt x="1819693" y="1489877"/>
                </a:cubicBezTo>
                <a:cubicBezTo>
                  <a:pt x="1822317" y="1515102"/>
                  <a:pt x="1844156" y="1521197"/>
                  <a:pt x="1856263" y="1536941"/>
                </a:cubicBezTo>
                <a:cubicBezTo>
                  <a:pt x="1857023" y="1546675"/>
                  <a:pt x="1859731" y="1554464"/>
                  <a:pt x="1866758" y="1557850"/>
                </a:cubicBezTo>
                <a:cubicBezTo>
                  <a:pt x="1860239" y="1593571"/>
                  <a:pt x="1867858" y="1628868"/>
                  <a:pt x="1840602" y="1651977"/>
                </a:cubicBezTo>
                <a:cubicBezTo>
                  <a:pt x="1836031" y="1672207"/>
                  <a:pt x="1863457" y="1660526"/>
                  <a:pt x="1856263" y="1683297"/>
                </a:cubicBezTo>
                <a:cubicBezTo>
                  <a:pt x="1849320" y="1692015"/>
                  <a:pt x="1826635" y="1685075"/>
                  <a:pt x="1819693" y="1693793"/>
                </a:cubicBezTo>
                <a:cubicBezTo>
                  <a:pt x="1820540" y="1699888"/>
                  <a:pt x="1818508" y="1703104"/>
                  <a:pt x="1814446" y="1704204"/>
                </a:cubicBezTo>
                <a:cubicBezTo>
                  <a:pt x="1820033" y="1726466"/>
                  <a:pt x="1814614" y="1759817"/>
                  <a:pt x="1830106" y="1772176"/>
                </a:cubicBezTo>
                <a:cubicBezTo>
                  <a:pt x="1824942" y="1786143"/>
                  <a:pt x="1819355" y="1799771"/>
                  <a:pt x="1819693" y="1819240"/>
                </a:cubicBezTo>
                <a:cubicBezTo>
                  <a:pt x="1806404" y="1819833"/>
                  <a:pt x="1799464" y="1826858"/>
                  <a:pt x="1798786" y="1840147"/>
                </a:cubicBezTo>
                <a:cubicBezTo>
                  <a:pt x="1782449" y="1837693"/>
                  <a:pt x="1784057" y="1853268"/>
                  <a:pt x="1777878" y="1861056"/>
                </a:cubicBezTo>
                <a:cubicBezTo>
                  <a:pt x="1747405" y="1874176"/>
                  <a:pt x="1715662" y="1885942"/>
                  <a:pt x="1699495" y="1913368"/>
                </a:cubicBezTo>
                <a:cubicBezTo>
                  <a:pt x="1695516" y="1933091"/>
                  <a:pt x="1705843" y="1938338"/>
                  <a:pt x="1704742" y="1955183"/>
                </a:cubicBezTo>
                <a:cubicBezTo>
                  <a:pt x="1700256" y="1954168"/>
                  <a:pt x="1699833" y="1957216"/>
                  <a:pt x="1699495" y="1960432"/>
                </a:cubicBezTo>
                <a:cubicBezTo>
                  <a:pt x="1700426" y="1971859"/>
                  <a:pt x="1695262" y="1977023"/>
                  <a:pt x="1683835" y="1976092"/>
                </a:cubicBezTo>
                <a:cubicBezTo>
                  <a:pt x="1686289" y="2001232"/>
                  <a:pt x="1672830" y="2010458"/>
                  <a:pt x="1662927" y="2023155"/>
                </a:cubicBezTo>
                <a:cubicBezTo>
                  <a:pt x="1662927" y="2038815"/>
                  <a:pt x="1662927" y="2054560"/>
                  <a:pt x="1662927" y="2070219"/>
                </a:cubicBezTo>
                <a:cubicBezTo>
                  <a:pt x="1641087" y="2076229"/>
                  <a:pt x="1633385" y="2096460"/>
                  <a:pt x="1610700" y="2101624"/>
                </a:cubicBezTo>
                <a:cubicBezTo>
                  <a:pt x="1612900" y="2123039"/>
                  <a:pt x="1605875" y="2135144"/>
                  <a:pt x="1600204" y="2148687"/>
                </a:cubicBezTo>
                <a:cubicBezTo>
                  <a:pt x="1588013" y="2148687"/>
                  <a:pt x="1575825" y="2148687"/>
                  <a:pt x="1563635" y="2148687"/>
                </a:cubicBezTo>
                <a:cubicBezTo>
                  <a:pt x="1541288" y="2152497"/>
                  <a:pt x="1540865" y="2178145"/>
                  <a:pt x="1506160" y="2169595"/>
                </a:cubicBezTo>
                <a:cubicBezTo>
                  <a:pt x="1487792" y="2168665"/>
                  <a:pt x="1488976" y="2187286"/>
                  <a:pt x="1474840" y="2190503"/>
                </a:cubicBezTo>
                <a:cubicBezTo>
                  <a:pt x="1449362" y="2189910"/>
                  <a:pt x="1418719" y="2194313"/>
                  <a:pt x="1406869" y="2180091"/>
                </a:cubicBezTo>
                <a:cubicBezTo>
                  <a:pt x="1395357" y="2186101"/>
                  <a:pt x="1385538" y="2193635"/>
                  <a:pt x="1365053" y="2190503"/>
                </a:cubicBezTo>
                <a:cubicBezTo>
                  <a:pt x="1361582" y="2166125"/>
                  <a:pt x="1383929" y="2167563"/>
                  <a:pt x="1391209" y="2153936"/>
                </a:cubicBezTo>
                <a:cubicBezTo>
                  <a:pt x="1386637" y="2121431"/>
                  <a:pt x="1402721" y="2109665"/>
                  <a:pt x="1412117" y="2091211"/>
                </a:cubicBezTo>
                <a:cubicBezTo>
                  <a:pt x="1403059" y="2070642"/>
                  <a:pt x="1399758" y="2044317"/>
                  <a:pt x="1380713" y="2033736"/>
                </a:cubicBezTo>
                <a:cubicBezTo>
                  <a:pt x="1351594" y="2034245"/>
                  <a:pt x="1342283" y="2054475"/>
                  <a:pt x="1328486" y="2070304"/>
                </a:cubicBezTo>
                <a:cubicBezTo>
                  <a:pt x="1306901" y="2066241"/>
                  <a:pt x="1301653" y="2078345"/>
                  <a:pt x="1281421" y="2075552"/>
                </a:cubicBezTo>
                <a:cubicBezTo>
                  <a:pt x="1266269" y="2066241"/>
                  <a:pt x="1257043" y="2051174"/>
                  <a:pt x="1250017" y="2033736"/>
                </a:cubicBezTo>
                <a:cubicBezTo>
                  <a:pt x="1228179" y="2027726"/>
                  <a:pt x="1203461" y="2026626"/>
                  <a:pt x="1197790" y="2049396"/>
                </a:cubicBezTo>
                <a:cubicBezTo>
                  <a:pt x="1189495" y="2066071"/>
                  <a:pt x="1212604" y="2070557"/>
                  <a:pt x="1218698" y="2080800"/>
                </a:cubicBezTo>
                <a:cubicBezTo>
                  <a:pt x="1223100" y="2088080"/>
                  <a:pt x="1219799" y="2095698"/>
                  <a:pt x="1223946" y="2101709"/>
                </a:cubicBezTo>
                <a:cubicBezTo>
                  <a:pt x="1230295" y="2111104"/>
                  <a:pt x="1239099" y="2117791"/>
                  <a:pt x="1244854" y="2127865"/>
                </a:cubicBezTo>
                <a:cubicBezTo>
                  <a:pt x="1260852" y="2124056"/>
                  <a:pt x="1260260" y="2136921"/>
                  <a:pt x="1276259" y="2133112"/>
                </a:cubicBezTo>
                <a:cubicBezTo>
                  <a:pt x="1273973" y="2151057"/>
                  <a:pt x="1278375" y="2162401"/>
                  <a:pt x="1281506" y="2174928"/>
                </a:cubicBezTo>
                <a:cubicBezTo>
                  <a:pt x="1299874" y="2179244"/>
                  <a:pt x="1312994" y="2188726"/>
                  <a:pt x="1333818" y="2190588"/>
                </a:cubicBezTo>
                <a:cubicBezTo>
                  <a:pt x="1331109" y="2221061"/>
                  <a:pt x="1339744" y="2262707"/>
                  <a:pt x="1328569" y="2284715"/>
                </a:cubicBezTo>
                <a:cubicBezTo>
                  <a:pt x="1289294" y="2289118"/>
                  <a:pt x="1279305" y="2264316"/>
                  <a:pt x="1244939" y="2263808"/>
                </a:cubicBezTo>
                <a:cubicBezTo>
                  <a:pt x="1238252" y="2256866"/>
                  <a:pt x="1238252" y="2244509"/>
                  <a:pt x="1244939" y="2237652"/>
                </a:cubicBezTo>
                <a:cubicBezTo>
                  <a:pt x="1212942" y="2230034"/>
                  <a:pt x="1228517" y="2269987"/>
                  <a:pt x="1203122" y="2269055"/>
                </a:cubicBezTo>
                <a:cubicBezTo>
                  <a:pt x="1203038" y="2246540"/>
                  <a:pt x="1198044" y="2228849"/>
                  <a:pt x="1182216" y="2221992"/>
                </a:cubicBezTo>
                <a:cubicBezTo>
                  <a:pt x="1182216" y="2178483"/>
                  <a:pt x="1153773" y="2163331"/>
                  <a:pt x="1161306" y="2112205"/>
                </a:cubicBezTo>
                <a:cubicBezTo>
                  <a:pt x="1158598" y="2091974"/>
                  <a:pt x="1191441" y="2091551"/>
                  <a:pt x="1176966" y="2075636"/>
                </a:cubicBezTo>
                <a:cubicBezTo>
                  <a:pt x="1151911" y="2076737"/>
                  <a:pt x="1150810" y="2101792"/>
                  <a:pt x="1135152" y="2112205"/>
                </a:cubicBezTo>
                <a:cubicBezTo>
                  <a:pt x="1124654" y="2112205"/>
                  <a:pt x="1114243" y="2112205"/>
                  <a:pt x="1103748" y="2112205"/>
                </a:cubicBezTo>
                <a:cubicBezTo>
                  <a:pt x="1104508" y="2069627"/>
                  <a:pt x="1055752" y="2076652"/>
                  <a:pt x="1067179" y="2023325"/>
                </a:cubicBezTo>
                <a:cubicBezTo>
                  <a:pt x="1078352" y="2017145"/>
                  <a:pt x="1096383" y="2017653"/>
                  <a:pt x="1103748" y="2007665"/>
                </a:cubicBezTo>
                <a:cubicBezTo>
                  <a:pt x="1095790" y="1993021"/>
                  <a:pt x="1087410" y="1978716"/>
                  <a:pt x="1067179" y="1976260"/>
                </a:cubicBezTo>
                <a:cubicBezTo>
                  <a:pt x="1047457" y="1973976"/>
                  <a:pt x="1043393" y="1987349"/>
                  <a:pt x="1035774" y="1997169"/>
                </a:cubicBezTo>
                <a:cubicBezTo>
                  <a:pt x="1024263" y="1991244"/>
                  <a:pt x="1014444" y="1983710"/>
                  <a:pt x="993960" y="1986756"/>
                </a:cubicBezTo>
                <a:cubicBezTo>
                  <a:pt x="987779" y="2015622"/>
                  <a:pt x="1012074" y="2013929"/>
                  <a:pt x="1025278" y="2023325"/>
                </a:cubicBezTo>
                <a:cubicBezTo>
                  <a:pt x="1021809" y="2040847"/>
                  <a:pt x="1008433" y="2048295"/>
                  <a:pt x="999122" y="2059892"/>
                </a:cubicBezTo>
                <a:cubicBezTo>
                  <a:pt x="1002931" y="2071828"/>
                  <a:pt x="1014867" y="2075552"/>
                  <a:pt x="1025278" y="2080800"/>
                </a:cubicBezTo>
                <a:cubicBezTo>
                  <a:pt x="1019692" y="2112543"/>
                  <a:pt x="1041955" y="2116437"/>
                  <a:pt x="1040938" y="2143524"/>
                </a:cubicBezTo>
                <a:cubicBezTo>
                  <a:pt x="1050673" y="2147672"/>
                  <a:pt x="1060069" y="2152243"/>
                  <a:pt x="1072258" y="2153936"/>
                </a:cubicBezTo>
                <a:cubicBezTo>
                  <a:pt x="1095028" y="2199137"/>
                  <a:pt x="1108572" y="2253565"/>
                  <a:pt x="1155889" y="2274219"/>
                </a:cubicBezTo>
                <a:cubicBezTo>
                  <a:pt x="1154536" y="2329579"/>
                  <a:pt x="1178659" y="2359544"/>
                  <a:pt x="1223861" y="2368263"/>
                </a:cubicBezTo>
                <a:cubicBezTo>
                  <a:pt x="1225469" y="2380452"/>
                  <a:pt x="1210741" y="2381722"/>
                  <a:pt x="1202954" y="2389255"/>
                </a:cubicBezTo>
                <a:cubicBezTo>
                  <a:pt x="1194319" y="2397465"/>
                  <a:pt x="1184161" y="2412110"/>
                  <a:pt x="1161138" y="2399666"/>
                </a:cubicBezTo>
                <a:cubicBezTo>
                  <a:pt x="1164185" y="2379182"/>
                  <a:pt x="1156652" y="2369363"/>
                  <a:pt x="1150642" y="2357851"/>
                </a:cubicBezTo>
                <a:cubicBezTo>
                  <a:pt x="1125924" y="2354042"/>
                  <a:pt x="1116274" y="2365300"/>
                  <a:pt x="1103577" y="2373510"/>
                </a:cubicBezTo>
                <a:cubicBezTo>
                  <a:pt x="1102477" y="2389848"/>
                  <a:pt x="1107133" y="2411940"/>
                  <a:pt x="1098329" y="2420575"/>
                </a:cubicBezTo>
                <a:cubicBezTo>
                  <a:pt x="1064217" y="2428532"/>
                  <a:pt x="1063200" y="2403391"/>
                  <a:pt x="1040853" y="2399666"/>
                </a:cubicBezTo>
                <a:cubicBezTo>
                  <a:pt x="1029596" y="2404153"/>
                  <a:pt x="1022316" y="2412533"/>
                  <a:pt x="1025195" y="2431071"/>
                </a:cubicBezTo>
                <a:cubicBezTo>
                  <a:pt x="1009788" y="2436573"/>
                  <a:pt x="1006995" y="2454688"/>
                  <a:pt x="999038" y="2467639"/>
                </a:cubicBezTo>
                <a:cubicBezTo>
                  <a:pt x="998954" y="2495573"/>
                  <a:pt x="1003948" y="2518511"/>
                  <a:pt x="1025195" y="2525198"/>
                </a:cubicBezTo>
                <a:cubicBezTo>
                  <a:pt x="1012074" y="2549408"/>
                  <a:pt x="966957" y="2541197"/>
                  <a:pt x="957222" y="2519951"/>
                </a:cubicBezTo>
                <a:cubicBezTo>
                  <a:pt x="926664" y="2520036"/>
                  <a:pt x="921502" y="2525283"/>
                  <a:pt x="894499" y="2519951"/>
                </a:cubicBezTo>
                <a:cubicBezTo>
                  <a:pt x="889250" y="2509540"/>
                  <a:pt x="885441" y="2497604"/>
                  <a:pt x="873590" y="2493795"/>
                </a:cubicBezTo>
                <a:cubicBezTo>
                  <a:pt x="872490" y="2462475"/>
                  <a:pt x="871814" y="2442667"/>
                  <a:pt x="868343" y="2404915"/>
                </a:cubicBezTo>
                <a:cubicBezTo>
                  <a:pt x="852683" y="2404915"/>
                  <a:pt x="836938" y="2404915"/>
                  <a:pt x="821279" y="2404915"/>
                </a:cubicBezTo>
                <a:cubicBezTo>
                  <a:pt x="807904" y="2412448"/>
                  <a:pt x="808074" y="2433526"/>
                  <a:pt x="779463" y="2425822"/>
                </a:cubicBezTo>
                <a:cubicBezTo>
                  <a:pt x="781071" y="2441652"/>
                  <a:pt x="795631" y="2444530"/>
                  <a:pt x="789959" y="2467639"/>
                </a:cubicBezTo>
                <a:cubicBezTo>
                  <a:pt x="780395" y="2489477"/>
                  <a:pt x="758386" y="2498789"/>
                  <a:pt x="748143" y="2519951"/>
                </a:cubicBezTo>
                <a:cubicBezTo>
                  <a:pt x="722918" y="2515549"/>
                  <a:pt x="712930" y="2526553"/>
                  <a:pt x="711576" y="2546107"/>
                </a:cubicBezTo>
                <a:cubicBezTo>
                  <a:pt x="726643" y="2573701"/>
                  <a:pt x="757116" y="2547377"/>
                  <a:pt x="774299" y="2556603"/>
                </a:cubicBezTo>
                <a:cubicBezTo>
                  <a:pt x="785557" y="2573025"/>
                  <a:pt x="770575" y="2599266"/>
                  <a:pt x="763803" y="2614078"/>
                </a:cubicBezTo>
                <a:cubicBezTo>
                  <a:pt x="751361" y="2616702"/>
                  <a:pt x="744249" y="2612640"/>
                  <a:pt x="737647" y="2608830"/>
                </a:cubicBezTo>
                <a:cubicBezTo>
                  <a:pt x="733076" y="2606121"/>
                  <a:pt x="735785" y="2600789"/>
                  <a:pt x="732399" y="2598334"/>
                </a:cubicBezTo>
                <a:cubicBezTo>
                  <a:pt x="730114" y="2596810"/>
                  <a:pt x="724018" y="2600111"/>
                  <a:pt x="721987" y="2598334"/>
                </a:cubicBezTo>
                <a:cubicBezTo>
                  <a:pt x="712422" y="2590461"/>
                  <a:pt x="713607" y="2571923"/>
                  <a:pt x="695831" y="2572178"/>
                </a:cubicBezTo>
                <a:cubicBezTo>
                  <a:pt x="696509" y="2559311"/>
                  <a:pt x="696594" y="2546953"/>
                  <a:pt x="690583" y="2540858"/>
                </a:cubicBezTo>
                <a:cubicBezTo>
                  <a:pt x="671029" y="2552624"/>
                  <a:pt x="656809" y="2569724"/>
                  <a:pt x="654016" y="2598334"/>
                </a:cubicBezTo>
                <a:cubicBezTo>
                  <a:pt x="639541" y="2598673"/>
                  <a:pt x="634039" y="2614924"/>
                  <a:pt x="622611" y="2624490"/>
                </a:cubicBezTo>
                <a:cubicBezTo>
                  <a:pt x="614061" y="2631686"/>
                  <a:pt x="601280" y="2637695"/>
                  <a:pt x="591208" y="2645398"/>
                </a:cubicBezTo>
                <a:cubicBezTo>
                  <a:pt x="584181" y="2650730"/>
                  <a:pt x="574870" y="2664697"/>
                  <a:pt x="565052" y="2671554"/>
                </a:cubicBezTo>
                <a:cubicBezTo>
                  <a:pt x="559041" y="2675786"/>
                  <a:pt x="550408" y="2672654"/>
                  <a:pt x="544143" y="2676801"/>
                </a:cubicBezTo>
                <a:cubicBezTo>
                  <a:pt x="541858" y="2678326"/>
                  <a:pt x="535594" y="2692293"/>
                  <a:pt x="533647" y="2692461"/>
                </a:cubicBezTo>
                <a:cubicBezTo>
                  <a:pt x="527383" y="2693139"/>
                  <a:pt x="520696" y="2679764"/>
                  <a:pt x="512739" y="2676801"/>
                </a:cubicBezTo>
                <a:cubicBezTo>
                  <a:pt x="498434" y="2671384"/>
                  <a:pt x="487006" y="2679426"/>
                  <a:pt x="476172" y="2671554"/>
                </a:cubicBezTo>
                <a:cubicBezTo>
                  <a:pt x="462713" y="2675532"/>
                  <a:pt x="457972" y="2688229"/>
                  <a:pt x="460512" y="2708121"/>
                </a:cubicBezTo>
                <a:cubicBezTo>
                  <a:pt x="443752" y="2709221"/>
                  <a:pt x="447814" y="2689499"/>
                  <a:pt x="439604" y="2681965"/>
                </a:cubicBezTo>
                <a:cubicBezTo>
                  <a:pt x="421235" y="2686283"/>
                  <a:pt x="410062" y="2697710"/>
                  <a:pt x="392540" y="2702874"/>
                </a:cubicBezTo>
                <a:cubicBezTo>
                  <a:pt x="383230" y="2673077"/>
                  <a:pt x="332525" y="2665205"/>
                  <a:pt x="303660" y="2671469"/>
                </a:cubicBezTo>
                <a:cubicBezTo>
                  <a:pt x="279875" y="2662073"/>
                  <a:pt x="273779" y="2635155"/>
                  <a:pt x="240936" y="2634902"/>
                </a:cubicBezTo>
                <a:cubicBezTo>
                  <a:pt x="234164" y="2625929"/>
                  <a:pt x="230102" y="2614333"/>
                  <a:pt x="214780" y="2613994"/>
                </a:cubicBezTo>
                <a:cubicBezTo>
                  <a:pt x="219013" y="2593847"/>
                  <a:pt x="196497" y="2600619"/>
                  <a:pt x="193873" y="2587838"/>
                </a:cubicBezTo>
                <a:cubicBezTo>
                  <a:pt x="192518" y="2581489"/>
                  <a:pt x="208348" y="2576326"/>
                  <a:pt x="209533" y="2566929"/>
                </a:cubicBezTo>
                <a:cubicBezTo>
                  <a:pt x="211902" y="2547715"/>
                  <a:pt x="188794" y="2555333"/>
                  <a:pt x="193873" y="2530277"/>
                </a:cubicBezTo>
                <a:cubicBezTo>
                  <a:pt x="192433" y="2519528"/>
                  <a:pt x="179906" y="2519866"/>
                  <a:pt x="172965" y="2514618"/>
                </a:cubicBezTo>
                <a:cubicBezTo>
                  <a:pt x="170256" y="2484229"/>
                  <a:pt x="178806" y="2442499"/>
                  <a:pt x="167717" y="2420490"/>
                </a:cubicBezTo>
                <a:cubicBezTo>
                  <a:pt x="127340" y="2430648"/>
                  <a:pt x="109395" y="2463236"/>
                  <a:pt x="73588" y="2478050"/>
                </a:cubicBezTo>
                <a:cubicBezTo>
                  <a:pt x="31773" y="2481521"/>
                  <a:pt x="43708" y="2431240"/>
                  <a:pt x="26525" y="2410079"/>
                </a:cubicBezTo>
                <a:cubicBezTo>
                  <a:pt x="27118" y="2396704"/>
                  <a:pt x="29487" y="2385192"/>
                  <a:pt x="37021" y="2378759"/>
                </a:cubicBezTo>
                <a:cubicBezTo>
                  <a:pt x="34058" y="2365977"/>
                  <a:pt x="16790" y="2367585"/>
                  <a:pt x="21361" y="2347439"/>
                </a:cubicBezTo>
                <a:cubicBezTo>
                  <a:pt x="45147" y="2339821"/>
                  <a:pt x="52258" y="2315527"/>
                  <a:pt x="68426" y="2300375"/>
                </a:cubicBezTo>
                <a:cubicBezTo>
                  <a:pt x="61822" y="2280821"/>
                  <a:pt x="49718" y="2266771"/>
                  <a:pt x="31858" y="2258559"/>
                </a:cubicBezTo>
                <a:cubicBezTo>
                  <a:pt x="35498" y="2241291"/>
                  <a:pt x="46247" y="2231133"/>
                  <a:pt x="52766" y="2216745"/>
                </a:cubicBezTo>
                <a:cubicBezTo>
                  <a:pt x="27794" y="2198968"/>
                  <a:pt x="15520" y="2238583"/>
                  <a:pt x="21361" y="2268972"/>
                </a:cubicBezTo>
                <a:cubicBezTo>
                  <a:pt x="16706" y="2273924"/>
                  <a:pt x="12918" y="2279701"/>
                  <a:pt x="7617" y="2283965"/>
                </a:cubicBezTo>
                <a:lnTo>
                  <a:pt x="0" y="2285939"/>
                </a:lnTo>
                <a:lnTo>
                  <a:pt x="0" y="1811830"/>
                </a:lnTo>
                <a:lnTo>
                  <a:pt x="8442" y="1816457"/>
                </a:lnTo>
                <a:cubicBezTo>
                  <a:pt x="15648" y="1821462"/>
                  <a:pt x="23690" y="1825631"/>
                  <a:pt x="37106" y="1824404"/>
                </a:cubicBezTo>
                <a:cubicBezTo>
                  <a:pt x="45994" y="1843450"/>
                  <a:pt x="60976" y="1856230"/>
                  <a:pt x="78922" y="1866220"/>
                </a:cubicBezTo>
                <a:cubicBezTo>
                  <a:pt x="78075" y="1879255"/>
                  <a:pt x="86964" y="1882556"/>
                  <a:pt x="94582" y="1887127"/>
                </a:cubicBezTo>
                <a:cubicBezTo>
                  <a:pt x="94582" y="1895845"/>
                  <a:pt x="94582" y="1904565"/>
                  <a:pt x="94582" y="1913283"/>
                </a:cubicBezTo>
                <a:cubicBezTo>
                  <a:pt x="101269" y="1920478"/>
                  <a:pt x="117267" y="1918447"/>
                  <a:pt x="131149" y="1918531"/>
                </a:cubicBezTo>
                <a:cubicBezTo>
                  <a:pt x="137583" y="1934699"/>
                  <a:pt x="148417" y="1946550"/>
                  <a:pt x="162468" y="1955099"/>
                </a:cubicBezTo>
                <a:cubicBezTo>
                  <a:pt x="190317" y="1955099"/>
                  <a:pt x="192941" y="1929873"/>
                  <a:pt x="225193" y="1934191"/>
                </a:cubicBezTo>
                <a:cubicBezTo>
                  <a:pt x="219606" y="1910151"/>
                  <a:pt x="202846" y="1897285"/>
                  <a:pt x="178128" y="1892376"/>
                </a:cubicBezTo>
                <a:cubicBezTo>
                  <a:pt x="182784" y="1855131"/>
                  <a:pt x="131657" y="1849967"/>
                  <a:pt x="141561" y="1824404"/>
                </a:cubicBezTo>
                <a:cubicBezTo>
                  <a:pt x="179144" y="1827113"/>
                  <a:pt x="193280" y="1806374"/>
                  <a:pt x="219944" y="1798248"/>
                </a:cubicBezTo>
                <a:cubicBezTo>
                  <a:pt x="214780" y="1777255"/>
                  <a:pt x="213510" y="1752369"/>
                  <a:pt x="214695" y="1725113"/>
                </a:cubicBezTo>
                <a:cubicBezTo>
                  <a:pt x="228155" y="1707252"/>
                  <a:pt x="264808" y="1712500"/>
                  <a:pt x="287916" y="1704204"/>
                </a:cubicBezTo>
                <a:cubicBezTo>
                  <a:pt x="307301" y="1693963"/>
                  <a:pt x="303915" y="1660950"/>
                  <a:pt x="314072" y="1641481"/>
                </a:cubicBezTo>
                <a:cubicBezTo>
                  <a:pt x="313564" y="1628107"/>
                  <a:pt x="294603" y="1633101"/>
                  <a:pt x="287916" y="1625821"/>
                </a:cubicBezTo>
                <a:cubicBezTo>
                  <a:pt x="272595" y="1626244"/>
                  <a:pt x="268532" y="1637756"/>
                  <a:pt x="261760" y="1646729"/>
                </a:cubicBezTo>
                <a:cubicBezTo>
                  <a:pt x="246439" y="1628275"/>
                  <a:pt x="229425" y="1650369"/>
                  <a:pt x="214695" y="1641481"/>
                </a:cubicBezTo>
                <a:cubicBezTo>
                  <a:pt x="214695" y="1627514"/>
                  <a:pt x="214695" y="1613631"/>
                  <a:pt x="214695" y="1599664"/>
                </a:cubicBezTo>
                <a:cubicBezTo>
                  <a:pt x="224770" y="1598226"/>
                  <a:pt x="222314" y="1591031"/>
                  <a:pt x="230355" y="1584006"/>
                </a:cubicBezTo>
                <a:cubicBezTo>
                  <a:pt x="234673" y="1580197"/>
                  <a:pt x="249148" y="1575964"/>
                  <a:pt x="251264" y="1573593"/>
                </a:cubicBezTo>
                <a:cubicBezTo>
                  <a:pt x="258036" y="1565721"/>
                  <a:pt x="252872" y="1547860"/>
                  <a:pt x="266924" y="1547437"/>
                </a:cubicBezTo>
                <a:cubicBezTo>
                  <a:pt x="255496" y="1529239"/>
                  <a:pt x="243814" y="1511378"/>
                  <a:pt x="235604" y="1489962"/>
                </a:cubicBezTo>
                <a:cubicBezTo>
                  <a:pt x="234842" y="1469985"/>
                  <a:pt x="248725" y="1464821"/>
                  <a:pt x="251264" y="1448146"/>
                </a:cubicBezTo>
                <a:cubicBezTo>
                  <a:pt x="249401" y="1441289"/>
                  <a:pt x="242038" y="1439935"/>
                  <a:pt x="240851" y="1432486"/>
                </a:cubicBezTo>
                <a:cubicBezTo>
                  <a:pt x="206400" y="1434602"/>
                  <a:pt x="194126" y="1458981"/>
                  <a:pt x="183377" y="1484714"/>
                </a:cubicBezTo>
                <a:cubicBezTo>
                  <a:pt x="149349" y="1492079"/>
                  <a:pt x="131064" y="1515610"/>
                  <a:pt x="100084" y="1526445"/>
                </a:cubicBezTo>
                <a:cubicBezTo>
                  <a:pt x="86032" y="1503929"/>
                  <a:pt x="58013" y="1495380"/>
                  <a:pt x="47772" y="1468970"/>
                </a:cubicBezTo>
                <a:cubicBezTo>
                  <a:pt x="55050" y="1441374"/>
                  <a:pt x="81546" y="1432994"/>
                  <a:pt x="84339" y="1400998"/>
                </a:cubicBezTo>
                <a:cubicBezTo>
                  <a:pt x="94750" y="1401083"/>
                  <a:pt x="91026" y="1415303"/>
                  <a:pt x="105247" y="1411409"/>
                </a:cubicBezTo>
                <a:cubicBezTo>
                  <a:pt x="122176" y="1398458"/>
                  <a:pt x="152650" y="1365277"/>
                  <a:pt x="120907" y="1348685"/>
                </a:cubicBezTo>
                <a:cubicBezTo>
                  <a:pt x="127340" y="1341152"/>
                  <a:pt x="138936" y="1338782"/>
                  <a:pt x="152311" y="1338189"/>
                </a:cubicBezTo>
                <a:cubicBezTo>
                  <a:pt x="161030" y="1346908"/>
                  <a:pt x="156459" y="1368831"/>
                  <a:pt x="157559" y="1385253"/>
                </a:cubicBezTo>
                <a:cubicBezTo>
                  <a:pt x="137243" y="1413695"/>
                  <a:pt x="114135" y="1439343"/>
                  <a:pt x="94835" y="1468885"/>
                </a:cubicBezTo>
                <a:cubicBezTo>
                  <a:pt x="96698" y="1475742"/>
                  <a:pt x="103977" y="1477095"/>
                  <a:pt x="105247" y="1484545"/>
                </a:cubicBezTo>
                <a:cubicBezTo>
                  <a:pt x="124547" y="1475995"/>
                  <a:pt x="138175" y="1461775"/>
                  <a:pt x="141814" y="1437480"/>
                </a:cubicBezTo>
                <a:cubicBezTo>
                  <a:pt x="150110" y="1437057"/>
                  <a:pt x="161706" y="1440020"/>
                  <a:pt x="162723" y="1432233"/>
                </a:cubicBezTo>
                <a:cubicBezTo>
                  <a:pt x="177790" y="1432909"/>
                  <a:pt x="171779" y="1454495"/>
                  <a:pt x="188879" y="1453140"/>
                </a:cubicBezTo>
                <a:cubicBezTo>
                  <a:pt x="197597" y="1446200"/>
                  <a:pt x="197004" y="1429947"/>
                  <a:pt x="204539" y="1421822"/>
                </a:cubicBezTo>
                <a:cubicBezTo>
                  <a:pt x="241953" y="1413948"/>
                  <a:pt x="246862" y="1373487"/>
                  <a:pt x="267262" y="1348685"/>
                </a:cubicBezTo>
                <a:cubicBezTo>
                  <a:pt x="265823" y="1337936"/>
                  <a:pt x="253295" y="1338274"/>
                  <a:pt x="246354" y="1333025"/>
                </a:cubicBezTo>
                <a:cubicBezTo>
                  <a:pt x="250502" y="1321429"/>
                  <a:pt x="264638" y="1319905"/>
                  <a:pt x="272510" y="1312118"/>
                </a:cubicBezTo>
                <a:cubicBezTo>
                  <a:pt x="269040" y="1282491"/>
                  <a:pt x="284276" y="1271572"/>
                  <a:pt x="288170" y="1249394"/>
                </a:cubicBezTo>
                <a:cubicBezTo>
                  <a:pt x="275896" y="1223068"/>
                  <a:pt x="250163" y="1250664"/>
                  <a:pt x="235857" y="1254642"/>
                </a:cubicBezTo>
                <a:cubicBezTo>
                  <a:pt x="239243" y="1235512"/>
                  <a:pt x="232388" y="1226793"/>
                  <a:pt x="225446" y="1218074"/>
                </a:cubicBezTo>
                <a:cubicBezTo>
                  <a:pt x="208093" y="1219937"/>
                  <a:pt x="202761" y="1233734"/>
                  <a:pt x="194043" y="1244231"/>
                </a:cubicBezTo>
                <a:cubicBezTo>
                  <a:pt x="180161" y="1244316"/>
                  <a:pt x="164162" y="1242284"/>
                  <a:pt x="157474" y="1249479"/>
                </a:cubicBezTo>
                <a:cubicBezTo>
                  <a:pt x="157982" y="1262853"/>
                  <a:pt x="176943" y="1257859"/>
                  <a:pt x="183630" y="1265138"/>
                </a:cubicBezTo>
                <a:cubicBezTo>
                  <a:pt x="178636" y="1275804"/>
                  <a:pt x="172965" y="1285792"/>
                  <a:pt x="167970" y="1296543"/>
                </a:cubicBezTo>
                <a:cubicBezTo>
                  <a:pt x="152395" y="1296458"/>
                  <a:pt x="161283" y="1271826"/>
                  <a:pt x="152311" y="1265138"/>
                </a:cubicBezTo>
                <a:cubicBezTo>
                  <a:pt x="144777" y="1257013"/>
                  <a:pt x="131234" y="1254812"/>
                  <a:pt x="136651" y="1233734"/>
                </a:cubicBezTo>
                <a:cubicBezTo>
                  <a:pt x="130388" y="1224085"/>
                  <a:pt x="146978" y="1222053"/>
                  <a:pt x="152311" y="1218074"/>
                </a:cubicBezTo>
                <a:cubicBezTo>
                  <a:pt x="166362" y="1207493"/>
                  <a:pt x="169663" y="1203092"/>
                  <a:pt x="194126" y="1197167"/>
                </a:cubicBezTo>
                <a:cubicBezTo>
                  <a:pt x="196327" y="1174059"/>
                  <a:pt x="163654" y="1185824"/>
                  <a:pt x="162723" y="1165847"/>
                </a:cubicBezTo>
                <a:cubicBezTo>
                  <a:pt x="144608" y="1170080"/>
                  <a:pt x="142662" y="1158060"/>
                  <a:pt x="126155" y="1160600"/>
                </a:cubicBezTo>
                <a:cubicBezTo>
                  <a:pt x="110919" y="1140961"/>
                  <a:pt x="92466" y="1124624"/>
                  <a:pt x="79090" y="1103124"/>
                </a:cubicBezTo>
                <a:cubicBezTo>
                  <a:pt x="69780" y="1053774"/>
                  <a:pt x="97628" y="1041500"/>
                  <a:pt x="94750" y="998584"/>
                </a:cubicBezTo>
                <a:cubicBezTo>
                  <a:pt x="118029" y="978268"/>
                  <a:pt x="136313" y="953044"/>
                  <a:pt x="157474" y="930613"/>
                </a:cubicBezTo>
                <a:cubicBezTo>
                  <a:pt x="166194" y="930613"/>
                  <a:pt x="174912" y="930613"/>
                  <a:pt x="183630" y="930613"/>
                </a:cubicBezTo>
                <a:cubicBezTo>
                  <a:pt x="201999" y="919354"/>
                  <a:pt x="223583" y="911312"/>
                  <a:pt x="251602" y="909704"/>
                </a:cubicBezTo>
                <a:cubicBezTo>
                  <a:pt x="266924" y="910043"/>
                  <a:pt x="270987" y="921640"/>
                  <a:pt x="277759" y="930613"/>
                </a:cubicBezTo>
                <a:cubicBezTo>
                  <a:pt x="293334" y="932475"/>
                  <a:pt x="309585" y="933659"/>
                  <a:pt x="314326" y="946272"/>
                </a:cubicBezTo>
                <a:cubicBezTo>
                  <a:pt x="326346" y="947881"/>
                  <a:pt x="320166" y="931205"/>
                  <a:pt x="329986" y="930613"/>
                </a:cubicBezTo>
                <a:cubicBezTo>
                  <a:pt x="334557" y="892945"/>
                  <a:pt x="297311" y="897092"/>
                  <a:pt x="272510" y="888797"/>
                </a:cubicBezTo>
                <a:cubicBezTo>
                  <a:pt x="268785" y="865942"/>
                  <a:pt x="275219" y="853160"/>
                  <a:pt x="288170" y="846981"/>
                </a:cubicBezTo>
                <a:cubicBezTo>
                  <a:pt x="288170" y="839956"/>
                  <a:pt x="288170" y="833014"/>
                  <a:pt x="288170" y="826073"/>
                </a:cubicBezTo>
                <a:cubicBezTo>
                  <a:pt x="291809" y="812022"/>
                  <a:pt x="277335" y="815916"/>
                  <a:pt x="272510" y="810329"/>
                </a:cubicBezTo>
                <a:cubicBezTo>
                  <a:pt x="271748" y="800594"/>
                  <a:pt x="269040" y="792807"/>
                  <a:pt x="262098" y="789421"/>
                </a:cubicBezTo>
                <a:cubicBezTo>
                  <a:pt x="265484" y="770375"/>
                  <a:pt x="258543" y="761572"/>
                  <a:pt x="251602" y="752854"/>
                </a:cubicBezTo>
                <a:cubicBezTo>
                  <a:pt x="251602" y="733723"/>
                  <a:pt x="251602" y="714509"/>
                  <a:pt x="251602" y="695378"/>
                </a:cubicBezTo>
                <a:cubicBezTo>
                  <a:pt x="259136" y="687251"/>
                  <a:pt x="264808" y="677178"/>
                  <a:pt x="277759" y="674470"/>
                </a:cubicBezTo>
                <a:cubicBezTo>
                  <a:pt x="265569" y="650091"/>
                  <a:pt x="234926" y="644082"/>
                  <a:pt x="225446" y="616994"/>
                </a:cubicBezTo>
                <a:cubicBezTo>
                  <a:pt x="221807" y="590670"/>
                  <a:pt x="234334" y="580512"/>
                  <a:pt x="230694" y="554271"/>
                </a:cubicBezTo>
                <a:cubicBezTo>
                  <a:pt x="241698" y="544366"/>
                  <a:pt x="252195" y="533870"/>
                  <a:pt x="262098" y="522866"/>
                </a:cubicBezTo>
                <a:cubicBezTo>
                  <a:pt x="283006" y="522866"/>
                  <a:pt x="303915" y="522866"/>
                  <a:pt x="324822" y="522866"/>
                </a:cubicBezTo>
                <a:cubicBezTo>
                  <a:pt x="313903" y="490193"/>
                  <a:pt x="311533" y="448970"/>
                  <a:pt x="272595" y="444484"/>
                </a:cubicBezTo>
                <a:cubicBezTo>
                  <a:pt x="272595" y="433986"/>
                  <a:pt x="272595" y="423575"/>
                  <a:pt x="272595" y="413079"/>
                </a:cubicBezTo>
                <a:cubicBezTo>
                  <a:pt x="311533" y="411894"/>
                  <a:pt x="316865" y="377273"/>
                  <a:pt x="345814" y="366015"/>
                </a:cubicBezTo>
                <a:cubicBezTo>
                  <a:pt x="343530" y="344600"/>
                  <a:pt x="350640" y="332494"/>
                  <a:pt x="356227" y="318952"/>
                </a:cubicBezTo>
                <a:cubicBezTo>
                  <a:pt x="365453" y="320221"/>
                  <a:pt x="368161" y="328008"/>
                  <a:pt x="366638" y="339859"/>
                </a:cubicBezTo>
                <a:cubicBezTo>
                  <a:pt x="391270" y="383198"/>
                  <a:pt x="442227" y="400213"/>
                  <a:pt x="518241" y="392171"/>
                </a:cubicBezTo>
                <a:cubicBezTo>
                  <a:pt x="526960" y="399112"/>
                  <a:pt x="520019" y="421797"/>
                  <a:pt x="528653" y="428739"/>
                </a:cubicBezTo>
                <a:cubicBezTo>
                  <a:pt x="553794" y="415533"/>
                  <a:pt x="543974" y="367370"/>
                  <a:pt x="549561" y="334610"/>
                </a:cubicBezTo>
                <a:cubicBezTo>
                  <a:pt x="564628" y="328770"/>
                  <a:pt x="581643" y="324876"/>
                  <a:pt x="586129" y="308456"/>
                </a:cubicBezTo>
                <a:cubicBezTo>
                  <a:pt x="581811" y="286700"/>
                  <a:pt x="548968" y="293302"/>
                  <a:pt x="539064" y="277051"/>
                </a:cubicBezTo>
                <a:cubicBezTo>
                  <a:pt x="520527" y="274258"/>
                  <a:pt x="526198" y="295589"/>
                  <a:pt x="507660" y="292711"/>
                </a:cubicBezTo>
                <a:cubicBezTo>
                  <a:pt x="482012" y="297451"/>
                  <a:pt x="487768" y="270787"/>
                  <a:pt x="465844" y="271802"/>
                </a:cubicBezTo>
                <a:cubicBezTo>
                  <a:pt x="465844" y="249117"/>
                  <a:pt x="465844" y="226516"/>
                  <a:pt x="465844" y="203831"/>
                </a:cubicBezTo>
                <a:cubicBezTo>
                  <a:pt x="497249" y="187748"/>
                  <a:pt x="547106" y="204762"/>
                  <a:pt x="586129" y="188171"/>
                </a:cubicBezTo>
                <a:close/>
                <a:moveTo>
                  <a:pt x="127892" y="17545"/>
                </a:moveTo>
                <a:cubicBezTo>
                  <a:pt x="136209" y="18328"/>
                  <a:pt x="143975" y="21079"/>
                  <a:pt x="152397" y="26073"/>
                </a:cubicBezTo>
                <a:cubicBezTo>
                  <a:pt x="160608" y="57477"/>
                  <a:pt x="145032" y="72036"/>
                  <a:pt x="115830" y="78385"/>
                </a:cubicBezTo>
                <a:cubicBezTo>
                  <a:pt x="98392" y="69582"/>
                  <a:pt x="89504" y="42410"/>
                  <a:pt x="100085" y="20825"/>
                </a:cubicBezTo>
                <a:cubicBezTo>
                  <a:pt x="110708" y="17947"/>
                  <a:pt x="119575" y="16762"/>
                  <a:pt x="127892" y="17545"/>
                </a:cubicBezTo>
                <a:close/>
                <a:moveTo>
                  <a:pt x="978383" y="0"/>
                </a:moveTo>
                <a:cubicBezTo>
                  <a:pt x="1042884" y="11090"/>
                  <a:pt x="1006316" y="106656"/>
                  <a:pt x="967886" y="120200"/>
                </a:cubicBezTo>
                <a:cubicBezTo>
                  <a:pt x="932674" y="114613"/>
                  <a:pt x="926748" y="85071"/>
                  <a:pt x="931319" y="57476"/>
                </a:cubicBezTo>
                <a:cubicBezTo>
                  <a:pt x="934790" y="36229"/>
                  <a:pt x="966617" y="16930"/>
                  <a:pt x="9783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80391" y="1519261"/>
            <a:ext cx="1746985" cy="2154145"/>
          </a:xfrm>
          <a:custGeom>
            <a:avLst/>
            <a:gdLst/>
            <a:ahLst/>
            <a:cxnLst/>
            <a:rect l="l" t="t" r="r" b="b"/>
            <a:pathLst>
              <a:path w="1746985" h="2154145" extrusionOk="0">
                <a:moveTo>
                  <a:pt x="549903" y="2106942"/>
                </a:moveTo>
                <a:cubicBezTo>
                  <a:pt x="555913" y="2113122"/>
                  <a:pt x="555828" y="2125395"/>
                  <a:pt x="555152" y="2138347"/>
                </a:cubicBezTo>
                <a:cubicBezTo>
                  <a:pt x="539492" y="2144526"/>
                  <a:pt x="537291" y="2139785"/>
                  <a:pt x="523747" y="2133098"/>
                </a:cubicBezTo>
                <a:cubicBezTo>
                  <a:pt x="522562" y="2114476"/>
                  <a:pt x="531281" y="2105757"/>
                  <a:pt x="549903" y="2106942"/>
                </a:cubicBezTo>
                <a:close/>
                <a:moveTo>
                  <a:pt x="1266104" y="2101695"/>
                </a:moveTo>
                <a:cubicBezTo>
                  <a:pt x="1259671" y="2123872"/>
                  <a:pt x="1264158" y="2129797"/>
                  <a:pt x="1266104" y="2154005"/>
                </a:cubicBezTo>
                <a:cubicBezTo>
                  <a:pt x="1249260" y="2157393"/>
                  <a:pt x="1249260" y="2098309"/>
                  <a:pt x="1266104" y="2101695"/>
                </a:cubicBezTo>
                <a:close/>
                <a:moveTo>
                  <a:pt x="1224289" y="2091282"/>
                </a:moveTo>
                <a:cubicBezTo>
                  <a:pt x="1246890" y="2100424"/>
                  <a:pt x="1223866" y="2113121"/>
                  <a:pt x="1219040" y="2112189"/>
                </a:cubicBezTo>
                <a:cubicBezTo>
                  <a:pt x="1203042" y="2107027"/>
                  <a:pt x="1225051" y="2098224"/>
                  <a:pt x="1224289" y="2091282"/>
                </a:cubicBezTo>
                <a:close/>
                <a:moveTo>
                  <a:pt x="565479" y="1997155"/>
                </a:moveTo>
                <a:cubicBezTo>
                  <a:pt x="572504" y="2000626"/>
                  <a:pt x="575213" y="2008329"/>
                  <a:pt x="575890" y="2018063"/>
                </a:cubicBezTo>
                <a:cubicBezTo>
                  <a:pt x="579446" y="2028475"/>
                  <a:pt x="591803" y="2030083"/>
                  <a:pt x="596797" y="2038971"/>
                </a:cubicBezTo>
                <a:cubicBezTo>
                  <a:pt x="595104" y="2058186"/>
                  <a:pt x="601285" y="2085273"/>
                  <a:pt x="591550" y="2096446"/>
                </a:cubicBezTo>
                <a:cubicBezTo>
                  <a:pt x="565732" y="2095008"/>
                  <a:pt x="549226" y="2050314"/>
                  <a:pt x="570643" y="2033723"/>
                </a:cubicBezTo>
                <a:cubicBezTo>
                  <a:pt x="563024" y="2027629"/>
                  <a:pt x="555998" y="2020687"/>
                  <a:pt x="549819" y="2012900"/>
                </a:cubicBezTo>
                <a:cubicBezTo>
                  <a:pt x="550411" y="2002996"/>
                  <a:pt x="567087" y="2009259"/>
                  <a:pt x="565479" y="1997155"/>
                </a:cubicBezTo>
                <a:close/>
                <a:moveTo>
                  <a:pt x="1344488" y="1970999"/>
                </a:moveTo>
                <a:cubicBezTo>
                  <a:pt x="1353629" y="1975823"/>
                  <a:pt x="1362687" y="1980734"/>
                  <a:pt x="1360148" y="1997156"/>
                </a:cubicBezTo>
                <a:cubicBezTo>
                  <a:pt x="1344149" y="2000965"/>
                  <a:pt x="1341102" y="1991823"/>
                  <a:pt x="1328828" y="1991907"/>
                </a:cubicBezTo>
                <a:cubicBezTo>
                  <a:pt x="1330351" y="1981242"/>
                  <a:pt x="1342963" y="1981665"/>
                  <a:pt x="1344488" y="1970999"/>
                </a:cubicBezTo>
                <a:close/>
                <a:moveTo>
                  <a:pt x="1448320" y="1921734"/>
                </a:moveTo>
                <a:cubicBezTo>
                  <a:pt x="1457423" y="1926162"/>
                  <a:pt x="1464263" y="1947826"/>
                  <a:pt x="1464771" y="1960586"/>
                </a:cubicBezTo>
                <a:cubicBezTo>
                  <a:pt x="1444286" y="1960078"/>
                  <a:pt x="1458846" y="1924612"/>
                  <a:pt x="1438615" y="1924019"/>
                </a:cubicBezTo>
                <a:cubicBezTo>
                  <a:pt x="1442001" y="1920697"/>
                  <a:pt x="1445286" y="1920258"/>
                  <a:pt x="1448320" y="1921734"/>
                </a:cubicBezTo>
                <a:close/>
                <a:moveTo>
                  <a:pt x="1333991" y="1892616"/>
                </a:moveTo>
                <a:cubicBezTo>
                  <a:pt x="1321293" y="1903619"/>
                  <a:pt x="1307073" y="1884319"/>
                  <a:pt x="1307834" y="1903027"/>
                </a:cubicBezTo>
                <a:cubicBezTo>
                  <a:pt x="1325949" y="1898880"/>
                  <a:pt x="1329928" y="1908868"/>
                  <a:pt x="1339239" y="1913523"/>
                </a:cubicBezTo>
                <a:cubicBezTo>
                  <a:pt x="1339663" y="1904380"/>
                  <a:pt x="1338055" y="1897270"/>
                  <a:pt x="1333991" y="1892616"/>
                </a:cubicBezTo>
                <a:close/>
                <a:moveTo>
                  <a:pt x="1056940" y="1892615"/>
                </a:moveTo>
                <a:cubicBezTo>
                  <a:pt x="1064473" y="1893800"/>
                  <a:pt x="1058718" y="1908190"/>
                  <a:pt x="1067436" y="1908275"/>
                </a:cubicBezTo>
                <a:cubicBezTo>
                  <a:pt x="1066675" y="1919703"/>
                  <a:pt x="1054232" y="1919533"/>
                  <a:pt x="1041280" y="1918772"/>
                </a:cubicBezTo>
                <a:cubicBezTo>
                  <a:pt x="1035778" y="1899302"/>
                  <a:pt x="1052284" y="1901842"/>
                  <a:pt x="1056940" y="1892615"/>
                </a:cubicBezTo>
                <a:close/>
                <a:moveTo>
                  <a:pt x="1309390" y="1867824"/>
                </a:moveTo>
                <a:cubicBezTo>
                  <a:pt x="1304428" y="1869041"/>
                  <a:pt x="1299836" y="1872427"/>
                  <a:pt x="1297423" y="1876956"/>
                </a:cubicBezTo>
                <a:cubicBezTo>
                  <a:pt x="1305126" y="1879664"/>
                  <a:pt x="1310629" y="1884658"/>
                  <a:pt x="1318331" y="1887367"/>
                </a:cubicBezTo>
                <a:cubicBezTo>
                  <a:pt x="1318077" y="1880172"/>
                  <a:pt x="1320786" y="1875940"/>
                  <a:pt x="1323579" y="1871707"/>
                </a:cubicBezTo>
                <a:cubicBezTo>
                  <a:pt x="1319685" y="1867560"/>
                  <a:pt x="1314353" y="1866607"/>
                  <a:pt x="1309390" y="1867824"/>
                </a:cubicBezTo>
                <a:close/>
                <a:moveTo>
                  <a:pt x="1401963" y="1840387"/>
                </a:moveTo>
                <a:cubicBezTo>
                  <a:pt x="1399254" y="1848090"/>
                  <a:pt x="1394260" y="1853508"/>
                  <a:pt x="1391552" y="1861296"/>
                </a:cubicBezTo>
                <a:cubicBezTo>
                  <a:pt x="1401963" y="1858672"/>
                  <a:pt x="1403486" y="1890160"/>
                  <a:pt x="1412459" y="1871792"/>
                </a:cubicBezTo>
                <a:cubicBezTo>
                  <a:pt x="1400270" y="1868744"/>
                  <a:pt x="1400270" y="1855964"/>
                  <a:pt x="1412459" y="1866460"/>
                </a:cubicBezTo>
                <a:cubicBezTo>
                  <a:pt x="1407465" y="1856725"/>
                  <a:pt x="1428119" y="1848937"/>
                  <a:pt x="1412459" y="1845551"/>
                </a:cubicBezTo>
                <a:cubicBezTo>
                  <a:pt x="1412121" y="1848768"/>
                  <a:pt x="1411697" y="1851731"/>
                  <a:pt x="1407210" y="1850800"/>
                </a:cubicBezTo>
                <a:cubicBezTo>
                  <a:pt x="1406025" y="1846736"/>
                  <a:pt x="1407042" y="1840472"/>
                  <a:pt x="1401963" y="1840387"/>
                </a:cubicBezTo>
                <a:close/>
                <a:moveTo>
                  <a:pt x="442154" y="1825225"/>
                </a:moveTo>
                <a:cubicBezTo>
                  <a:pt x="441067" y="1825294"/>
                  <a:pt x="440348" y="1826526"/>
                  <a:pt x="440030" y="1829891"/>
                </a:cubicBezTo>
                <a:cubicBezTo>
                  <a:pt x="443248" y="1830146"/>
                  <a:pt x="446294" y="1830654"/>
                  <a:pt x="445279" y="1835140"/>
                </a:cubicBezTo>
                <a:cubicBezTo>
                  <a:pt x="444941" y="1841827"/>
                  <a:pt x="438592" y="1842335"/>
                  <a:pt x="440030" y="1850800"/>
                </a:cubicBezTo>
                <a:cubicBezTo>
                  <a:pt x="454844" y="1851646"/>
                  <a:pt x="453151" y="1835986"/>
                  <a:pt x="460939" y="1829891"/>
                </a:cubicBezTo>
                <a:cubicBezTo>
                  <a:pt x="451987" y="1835287"/>
                  <a:pt x="445416" y="1825019"/>
                  <a:pt x="442154" y="1825225"/>
                </a:cubicBezTo>
                <a:close/>
                <a:moveTo>
                  <a:pt x="811209" y="1803736"/>
                </a:moveTo>
                <a:cubicBezTo>
                  <a:pt x="816457" y="1821174"/>
                  <a:pt x="804014" y="1820919"/>
                  <a:pt x="790302" y="1819396"/>
                </a:cubicBezTo>
                <a:cubicBezTo>
                  <a:pt x="788694" y="1805599"/>
                  <a:pt x="801221" y="1805937"/>
                  <a:pt x="811209" y="1803736"/>
                </a:cubicBezTo>
                <a:close/>
                <a:moveTo>
                  <a:pt x="1437948" y="1803037"/>
                </a:moveTo>
                <a:cubicBezTo>
                  <a:pt x="1430827" y="1802889"/>
                  <a:pt x="1425664" y="1804709"/>
                  <a:pt x="1428119" y="1814147"/>
                </a:cubicBezTo>
                <a:cubicBezTo>
                  <a:pt x="1436922" y="1823120"/>
                  <a:pt x="1451651" y="1811185"/>
                  <a:pt x="1459523" y="1803736"/>
                </a:cubicBezTo>
                <a:cubicBezTo>
                  <a:pt x="1454148" y="1805302"/>
                  <a:pt x="1445069" y="1803186"/>
                  <a:pt x="1437948" y="1803037"/>
                </a:cubicBezTo>
                <a:close/>
                <a:moveTo>
                  <a:pt x="1537906" y="1782827"/>
                </a:moveTo>
                <a:cubicBezTo>
                  <a:pt x="1537060" y="1801112"/>
                  <a:pt x="1556275" y="1799249"/>
                  <a:pt x="1564062" y="1808984"/>
                </a:cubicBezTo>
                <a:cubicBezTo>
                  <a:pt x="1558730" y="1796879"/>
                  <a:pt x="1553566" y="1784605"/>
                  <a:pt x="1537906" y="1782827"/>
                </a:cubicBezTo>
                <a:close/>
                <a:moveTo>
                  <a:pt x="743026" y="1774782"/>
                </a:moveTo>
                <a:cubicBezTo>
                  <a:pt x="739529" y="1772019"/>
                  <a:pt x="734794" y="1772162"/>
                  <a:pt x="727578" y="1777580"/>
                </a:cubicBezTo>
                <a:cubicBezTo>
                  <a:pt x="737312" y="1777325"/>
                  <a:pt x="738667" y="1781643"/>
                  <a:pt x="732825" y="1788076"/>
                </a:cubicBezTo>
                <a:cubicBezTo>
                  <a:pt x="767193" y="1788245"/>
                  <a:pt x="740359" y="1841658"/>
                  <a:pt x="758981" y="1845551"/>
                </a:cubicBezTo>
                <a:cubicBezTo>
                  <a:pt x="760166" y="1841488"/>
                  <a:pt x="759151" y="1835225"/>
                  <a:pt x="764230" y="1835140"/>
                </a:cubicBezTo>
                <a:cubicBezTo>
                  <a:pt x="764230" y="1840387"/>
                  <a:pt x="768463" y="1841319"/>
                  <a:pt x="769478" y="1845551"/>
                </a:cubicBezTo>
                <a:cubicBezTo>
                  <a:pt x="760506" y="1845298"/>
                  <a:pt x="756104" y="1849615"/>
                  <a:pt x="753818" y="1855964"/>
                </a:cubicBezTo>
                <a:cubicBezTo>
                  <a:pt x="766346" y="1865952"/>
                  <a:pt x="784969" y="1848429"/>
                  <a:pt x="800882" y="1845551"/>
                </a:cubicBezTo>
                <a:cubicBezTo>
                  <a:pt x="785222" y="1834378"/>
                  <a:pt x="775065" y="1829299"/>
                  <a:pt x="774641" y="1814147"/>
                </a:cubicBezTo>
                <a:cubicBezTo>
                  <a:pt x="752866" y="1817512"/>
                  <a:pt x="753516" y="1783071"/>
                  <a:pt x="743026" y="1774782"/>
                </a:cubicBezTo>
                <a:close/>
                <a:moveTo>
                  <a:pt x="800882" y="1767084"/>
                </a:moveTo>
                <a:cubicBezTo>
                  <a:pt x="797327" y="1782743"/>
                  <a:pt x="780059" y="1784605"/>
                  <a:pt x="759066" y="1782827"/>
                </a:cubicBezTo>
                <a:cubicBezTo>
                  <a:pt x="762114" y="1802550"/>
                  <a:pt x="777266" y="1813301"/>
                  <a:pt x="785138" y="1814147"/>
                </a:cubicBezTo>
                <a:cubicBezTo>
                  <a:pt x="791825" y="1823120"/>
                  <a:pt x="795972" y="1834716"/>
                  <a:pt x="811294" y="1835055"/>
                </a:cubicBezTo>
                <a:cubicBezTo>
                  <a:pt x="805115" y="1807967"/>
                  <a:pt x="831355" y="1813301"/>
                  <a:pt x="837450" y="1798403"/>
                </a:cubicBezTo>
                <a:cubicBezTo>
                  <a:pt x="815780" y="1797726"/>
                  <a:pt x="836434" y="1795017"/>
                  <a:pt x="837450" y="1787991"/>
                </a:cubicBezTo>
                <a:cubicBezTo>
                  <a:pt x="820182" y="1790784"/>
                  <a:pt x="804777" y="1783589"/>
                  <a:pt x="816542" y="1772331"/>
                </a:cubicBezTo>
                <a:cubicBezTo>
                  <a:pt x="809347" y="1772586"/>
                  <a:pt x="805030" y="1769877"/>
                  <a:pt x="800882" y="1767084"/>
                </a:cubicBezTo>
                <a:close/>
                <a:moveTo>
                  <a:pt x="1704889" y="1759260"/>
                </a:moveTo>
                <a:cubicBezTo>
                  <a:pt x="1713476" y="1758962"/>
                  <a:pt x="1729824" y="1765581"/>
                  <a:pt x="1726078" y="1777580"/>
                </a:cubicBezTo>
                <a:cubicBezTo>
                  <a:pt x="1719983" y="1781981"/>
                  <a:pt x="1712026" y="1784520"/>
                  <a:pt x="1699922" y="1782827"/>
                </a:cubicBezTo>
                <a:cubicBezTo>
                  <a:pt x="1692811" y="1770893"/>
                  <a:pt x="1713466" y="1763189"/>
                  <a:pt x="1699922" y="1761920"/>
                </a:cubicBezTo>
                <a:cubicBezTo>
                  <a:pt x="1700027" y="1760227"/>
                  <a:pt x="1702027" y="1759359"/>
                  <a:pt x="1704889" y="1759260"/>
                </a:cubicBezTo>
                <a:close/>
                <a:moveTo>
                  <a:pt x="308352" y="1705249"/>
                </a:moveTo>
                <a:cubicBezTo>
                  <a:pt x="323662" y="1703556"/>
                  <a:pt x="340190" y="1708550"/>
                  <a:pt x="345988" y="1720104"/>
                </a:cubicBezTo>
                <a:cubicBezTo>
                  <a:pt x="341501" y="1749732"/>
                  <a:pt x="287158" y="1762682"/>
                  <a:pt x="278016" y="1730517"/>
                </a:cubicBezTo>
                <a:cubicBezTo>
                  <a:pt x="278948" y="1715323"/>
                  <a:pt x="293041" y="1706942"/>
                  <a:pt x="308352" y="1705249"/>
                </a:cubicBezTo>
                <a:close/>
                <a:moveTo>
                  <a:pt x="434783" y="1657380"/>
                </a:moveTo>
                <a:cubicBezTo>
                  <a:pt x="451290" y="1658227"/>
                  <a:pt x="441978" y="1690985"/>
                  <a:pt x="424371" y="1688700"/>
                </a:cubicBezTo>
                <a:cubicBezTo>
                  <a:pt x="421833" y="1672279"/>
                  <a:pt x="431821" y="1668300"/>
                  <a:pt x="434783" y="1657380"/>
                </a:cubicBezTo>
                <a:close/>
                <a:moveTo>
                  <a:pt x="1616290" y="1652133"/>
                </a:moveTo>
                <a:cubicBezTo>
                  <a:pt x="1639145" y="1651201"/>
                  <a:pt x="1611381" y="1669739"/>
                  <a:pt x="1605794" y="1673040"/>
                </a:cubicBezTo>
                <a:cubicBezTo>
                  <a:pt x="1609688" y="1687345"/>
                  <a:pt x="1595467" y="1683536"/>
                  <a:pt x="1595382" y="1693947"/>
                </a:cubicBezTo>
                <a:cubicBezTo>
                  <a:pt x="1585902" y="1684129"/>
                  <a:pt x="1612989" y="1666521"/>
                  <a:pt x="1616290" y="1652133"/>
                </a:cubicBezTo>
                <a:close/>
                <a:moveTo>
                  <a:pt x="1707666" y="1647477"/>
                </a:moveTo>
                <a:cubicBezTo>
                  <a:pt x="1720533" y="1648789"/>
                  <a:pt x="1735177" y="1653402"/>
                  <a:pt x="1746985" y="1657380"/>
                </a:cubicBezTo>
                <a:cubicBezTo>
                  <a:pt x="1741823" y="1664407"/>
                  <a:pt x="1733019" y="1667793"/>
                  <a:pt x="1726078" y="1673040"/>
                </a:cubicBezTo>
                <a:cubicBezTo>
                  <a:pt x="1732257" y="1707068"/>
                  <a:pt x="1708640" y="1711385"/>
                  <a:pt x="1705170" y="1735763"/>
                </a:cubicBezTo>
                <a:cubicBezTo>
                  <a:pt x="1689340" y="1724505"/>
                  <a:pt x="1669110" y="1729331"/>
                  <a:pt x="1668602" y="1693949"/>
                </a:cubicBezTo>
                <a:cubicBezTo>
                  <a:pt x="1657682" y="1696148"/>
                  <a:pt x="1654719" y="1690393"/>
                  <a:pt x="1647694" y="1688700"/>
                </a:cubicBezTo>
                <a:cubicBezTo>
                  <a:pt x="1647694" y="1681758"/>
                  <a:pt x="1647694" y="1674733"/>
                  <a:pt x="1647694" y="1667793"/>
                </a:cubicBezTo>
                <a:cubicBezTo>
                  <a:pt x="1652350" y="1665507"/>
                  <a:pt x="1657005" y="1663220"/>
                  <a:pt x="1658105" y="1657380"/>
                </a:cubicBezTo>
                <a:cubicBezTo>
                  <a:pt x="1665047" y="1657380"/>
                  <a:pt x="1672072" y="1657380"/>
                  <a:pt x="1679014" y="1657380"/>
                </a:cubicBezTo>
                <a:cubicBezTo>
                  <a:pt x="1683712" y="1648154"/>
                  <a:pt x="1694800" y="1646165"/>
                  <a:pt x="1707666" y="1647477"/>
                </a:cubicBezTo>
                <a:close/>
                <a:moveTo>
                  <a:pt x="1642446" y="1625977"/>
                </a:moveTo>
                <a:cubicBezTo>
                  <a:pt x="1648880" y="1649848"/>
                  <a:pt x="1607148" y="1625469"/>
                  <a:pt x="1605878" y="1641637"/>
                </a:cubicBezTo>
                <a:cubicBezTo>
                  <a:pt x="1594282" y="1623438"/>
                  <a:pt x="1632120" y="1630548"/>
                  <a:pt x="1642446" y="1625977"/>
                </a:cubicBezTo>
                <a:close/>
                <a:moveTo>
                  <a:pt x="340740" y="1605153"/>
                </a:moveTo>
                <a:cubicBezTo>
                  <a:pt x="354198" y="1614718"/>
                  <a:pt x="336254" y="1635965"/>
                  <a:pt x="330243" y="1646969"/>
                </a:cubicBezTo>
                <a:cubicBezTo>
                  <a:pt x="326349" y="1654248"/>
                  <a:pt x="333629" y="1665591"/>
                  <a:pt x="319832" y="1662628"/>
                </a:cubicBezTo>
                <a:cubicBezTo>
                  <a:pt x="327366" y="1644007"/>
                  <a:pt x="325165" y="1615734"/>
                  <a:pt x="340740" y="1605153"/>
                </a:cubicBezTo>
                <a:close/>
                <a:moveTo>
                  <a:pt x="508087" y="1568501"/>
                </a:moveTo>
                <a:cubicBezTo>
                  <a:pt x="485486" y="1566808"/>
                  <a:pt x="473466" y="1575696"/>
                  <a:pt x="466271" y="1589408"/>
                </a:cubicBezTo>
                <a:cubicBezTo>
                  <a:pt x="477360" y="1594487"/>
                  <a:pt x="489550" y="1587800"/>
                  <a:pt x="502839" y="1599821"/>
                </a:cubicBezTo>
                <a:cubicBezTo>
                  <a:pt x="493697" y="1581283"/>
                  <a:pt x="506309" y="1586954"/>
                  <a:pt x="508087" y="1568501"/>
                </a:cubicBezTo>
                <a:close/>
                <a:moveTo>
                  <a:pt x="1553651" y="1469125"/>
                </a:moveTo>
                <a:cubicBezTo>
                  <a:pt x="1541715" y="1467685"/>
                  <a:pt x="1534012" y="1470395"/>
                  <a:pt x="1532742" y="1479536"/>
                </a:cubicBezTo>
                <a:cubicBezTo>
                  <a:pt x="1543408" y="1481059"/>
                  <a:pt x="1537568" y="1499090"/>
                  <a:pt x="1548402" y="1500528"/>
                </a:cubicBezTo>
                <a:cubicBezTo>
                  <a:pt x="1548149" y="1493333"/>
                  <a:pt x="1550857" y="1489101"/>
                  <a:pt x="1553651" y="1484868"/>
                </a:cubicBezTo>
                <a:cubicBezTo>
                  <a:pt x="1547302" y="1484277"/>
                  <a:pt x="1541292" y="1483260"/>
                  <a:pt x="1543155" y="1474372"/>
                </a:cubicBezTo>
                <a:cubicBezTo>
                  <a:pt x="1547218" y="1473188"/>
                  <a:pt x="1553481" y="1474287"/>
                  <a:pt x="1553651" y="1469125"/>
                </a:cubicBezTo>
                <a:close/>
                <a:moveTo>
                  <a:pt x="411244" y="1417604"/>
                </a:moveTo>
                <a:cubicBezTo>
                  <a:pt x="418382" y="1419231"/>
                  <a:pt x="410701" y="1436451"/>
                  <a:pt x="413875" y="1443054"/>
                </a:cubicBezTo>
                <a:cubicBezTo>
                  <a:pt x="425049" y="1445508"/>
                  <a:pt x="423863" y="1435605"/>
                  <a:pt x="424286" y="1427394"/>
                </a:cubicBezTo>
                <a:cubicBezTo>
                  <a:pt x="432244" y="1434674"/>
                  <a:pt x="439100" y="1454481"/>
                  <a:pt x="429535" y="1463961"/>
                </a:cubicBezTo>
                <a:cubicBezTo>
                  <a:pt x="409643" y="1461253"/>
                  <a:pt x="389074" y="1459221"/>
                  <a:pt x="387804" y="1437805"/>
                </a:cubicBezTo>
                <a:cubicBezTo>
                  <a:pt x="395846" y="1452703"/>
                  <a:pt x="412859" y="1427564"/>
                  <a:pt x="398215" y="1422146"/>
                </a:cubicBezTo>
                <a:cubicBezTo>
                  <a:pt x="404839" y="1418252"/>
                  <a:pt x="408865" y="1417062"/>
                  <a:pt x="411244" y="1417604"/>
                </a:cubicBezTo>
                <a:close/>
                <a:moveTo>
                  <a:pt x="445279" y="1401238"/>
                </a:moveTo>
                <a:cubicBezTo>
                  <a:pt x="459077" y="1399713"/>
                  <a:pt x="462462" y="1408433"/>
                  <a:pt x="460938" y="1422145"/>
                </a:cubicBezTo>
                <a:cubicBezTo>
                  <a:pt x="451627" y="1422738"/>
                  <a:pt x="449934" y="1415711"/>
                  <a:pt x="440031" y="1416897"/>
                </a:cubicBezTo>
                <a:cubicBezTo>
                  <a:pt x="438592" y="1408433"/>
                  <a:pt x="444940" y="1407924"/>
                  <a:pt x="445279" y="1401238"/>
                </a:cubicBezTo>
                <a:close/>
                <a:moveTo>
                  <a:pt x="1574474" y="1390656"/>
                </a:moveTo>
                <a:cubicBezTo>
                  <a:pt x="1594535" y="1398613"/>
                  <a:pt x="1624755" y="1396243"/>
                  <a:pt x="1621538" y="1427308"/>
                </a:cubicBezTo>
                <a:cubicBezTo>
                  <a:pt x="1613412" y="1434842"/>
                  <a:pt x="1597159" y="1434249"/>
                  <a:pt x="1590134" y="1442968"/>
                </a:cubicBezTo>
                <a:cubicBezTo>
                  <a:pt x="1572443" y="1438820"/>
                  <a:pt x="1592843" y="1412410"/>
                  <a:pt x="1569227" y="1406316"/>
                </a:cubicBezTo>
                <a:cubicBezTo>
                  <a:pt x="1567702" y="1397851"/>
                  <a:pt x="1574136" y="1397343"/>
                  <a:pt x="1574474" y="1390656"/>
                </a:cubicBezTo>
                <a:close/>
                <a:moveTo>
                  <a:pt x="1566622" y="1361496"/>
                </a:moveTo>
                <a:cubicBezTo>
                  <a:pt x="1571871" y="1364818"/>
                  <a:pt x="1575405" y="1371780"/>
                  <a:pt x="1574558" y="1380245"/>
                </a:cubicBezTo>
                <a:cubicBezTo>
                  <a:pt x="1559575" y="1381262"/>
                  <a:pt x="1545947" y="1380922"/>
                  <a:pt x="1548402" y="1364585"/>
                </a:cubicBezTo>
                <a:cubicBezTo>
                  <a:pt x="1554412" y="1358491"/>
                  <a:pt x="1561374" y="1358173"/>
                  <a:pt x="1566622" y="1361496"/>
                </a:cubicBezTo>
                <a:close/>
                <a:moveTo>
                  <a:pt x="516023" y="1348735"/>
                </a:moveTo>
                <a:cubicBezTo>
                  <a:pt x="509039" y="1349158"/>
                  <a:pt x="502881" y="1352269"/>
                  <a:pt x="502839" y="1359421"/>
                </a:cubicBezTo>
                <a:cubicBezTo>
                  <a:pt x="515113" y="1361029"/>
                  <a:pt x="512573" y="1377536"/>
                  <a:pt x="528910" y="1375081"/>
                </a:cubicBezTo>
                <a:cubicBezTo>
                  <a:pt x="527725" y="1365178"/>
                  <a:pt x="534835" y="1363569"/>
                  <a:pt x="534159" y="1354174"/>
                </a:cubicBezTo>
                <a:cubicBezTo>
                  <a:pt x="530815" y="1350576"/>
                  <a:pt x="523006" y="1348312"/>
                  <a:pt x="516023" y="1348735"/>
                </a:cubicBezTo>
                <a:close/>
                <a:moveTo>
                  <a:pt x="1433367" y="1322769"/>
                </a:moveTo>
                <a:cubicBezTo>
                  <a:pt x="1427273" y="1328356"/>
                  <a:pt x="1431420" y="1346894"/>
                  <a:pt x="1438615" y="1354174"/>
                </a:cubicBezTo>
                <a:cubicBezTo>
                  <a:pt x="1439800" y="1350110"/>
                  <a:pt x="1443016" y="1348079"/>
                  <a:pt x="1449111" y="1348925"/>
                </a:cubicBezTo>
                <a:cubicBezTo>
                  <a:pt x="1453429" y="1365685"/>
                  <a:pt x="1453597" y="1359760"/>
                  <a:pt x="1443863" y="1369833"/>
                </a:cubicBezTo>
                <a:cubicBezTo>
                  <a:pt x="1451228" y="1371187"/>
                  <a:pt x="1449873" y="1381260"/>
                  <a:pt x="1454359" y="1385493"/>
                </a:cubicBezTo>
                <a:cubicBezTo>
                  <a:pt x="1470950" y="1381175"/>
                  <a:pt x="1480938" y="1370257"/>
                  <a:pt x="1490928" y="1359421"/>
                </a:cubicBezTo>
                <a:cubicBezTo>
                  <a:pt x="1472390" y="1357644"/>
                  <a:pt x="1463925" y="1359083"/>
                  <a:pt x="1459523" y="1354174"/>
                </a:cubicBezTo>
                <a:cubicBezTo>
                  <a:pt x="1467056" y="1347910"/>
                  <a:pt x="1446825" y="1325309"/>
                  <a:pt x="1433367" y="1322769"/>
                </a:cubicBezTo>
                <a:close/>
                <a:moveTo>
                  <a:pt x="1557710" y="1310507"/>
                </a:moveTo>
                <a:cubicBezTo>
                  <a:pt x="1567963" y="1313797"/>
                  <a:pt x="1580930" y="1329287"/>
                  <a:pt x="1595468" y="1328017"/>
                </a:cubicBezTo>
                <a:cubicBezTo>
                  <a:pt x="1593690" y="1340206"/>
                  <a:pt x="1592082" y="1352480"/>
                  <a:pt x="1574561" y="1348925"/>
                </a:cubicBezTo>
                <a:cubicBezTo>
                  <a:pt x="1597584" y="1330895"/>
                  <a:pt x="1560170" y="1325224"/>
                  <a:pt x="1548404" y="1312357"/>
                </a:cubicBezTo>
                <a:cubicBezTo>
                  <a:pt x="1551176" y="1309670"/>
                  <a:pt x="1554293" y="1309411"/>
                  <a:pt x="1557710" y="1310507"/>
                </a:cubicBezTo>
                <a:close/>
                <a:moveTo>
                  <a:pt x="95093" y="1280954"/>
                </a:moveTo>
                <a:cubicBezTo>
                  <a:pt x="109821" y="1281970"/>
                  <a:pt x="117355" y="1290012"/>
                  <a:pt x="116001" y="1307110"/>
                </a:cubicBezTo>
                <a:cubicBezTo>
                  <a:pt x="103812" y="1308803"/>
                  <a:pt x="95854" y="1306264"/>
                  <a:pt x="89846" y="1301861"/>
                </a:cubicBezTo>
                <a:cubicBezTo>
                  <a:pt x="89168" y="1292467"/>
                  <a:pt x="96194" y="1290858"/>
                  <a:pt x="95093" y="1280954"/>
                </a:cubicBezTo>
                <a:close/>
                <a:moveTo>
                  <a:pt x="1459523" y="1197322"/>
                </a:moveTo>
                <a:cubicBezTo>
                  <a:pt x="1474336" y="1193005"/>
                  <a:pt x="1473066" y="1204685"/>
                  <a:pt x="1485678" y="1202569"/>
                </a:cubicBezTo>
                <a:cubicBezTo>
                  <a:pt x="1480515" y="1228471"/>
                  <a:pt x="1444371" y="1223139"/>
                  <a:pt x="1459523" y="1197322"/>
                </a:cubicBezTo>
                <a:close/>
                <a:moveTo>
                  <a:pt x="1203295" y="1103279"/>
                </a:moveTo>
                <a:cubicBezTo>
                  <a:pt x="1197794" y="1122663"/>
                  <a:pt x="1220986" y="1113436"/>
                  <a:pt x="1224204" y="1124102"/>
                </a:cubicBezTo>
                <a:cubicBezTo>
                  <a:pt x="1218193" y="1131974"/>
                  <a:pt x="1205836" y="1146111"/>
                  <a:pt x="1224204" y="1150258"/>
                </a:cubicBezTo>
                <a:cubicBezTo>
                  <a:pt x="1221071" y="1136630"/>
                  <a:pt x="1226320" y="1131466"/>
                  <a:pt x="1239864" y="1134599"/>
                </a:cubicBezTo>
                <a:cubicBezTo>
                  <a:pt x="1239440" y="1125457"/>
                  <a:pt x="1241048" y="1118345"/>
                  <a:pt x="1245111" y="1113691"/>
                </a:cubicBezTo>
                <a:cubicBezTo>
                  <a:pt x="1228944" y="1103787"/>
                  <a:pt x="1213199" y="1109119"/>
                  <a:pt x="1203295" y="1103279"/>
                </a:cubicBezTo>
                <a:close/>
                <a:moveTo>
                  <a:pt x="1600631" y="1009151"/>
                </a:moveTo>
                <a:cubicBezTo>
                  <a:pt x="1616121" y="1008982"/>
                  <a:pt x="1618322" y="1033360"/>
                  <a:pt x="1611127" y="1040470"/>
                </a:cubicBezTo>
                <a:cubicBezTo>
                  <a:pt x="1593521" y="1047157"/>
                  <a:pt x="1589542" y="1013976"/>
                  <a:pt x="1600631" y="1009151"/>
                </a:cubicBezTo>
                <a:close/>
                <a:moveTo>
                  <a:pt x="1454274" y="972499"/>
                </a:moveTo>
                <a:cubicBezTo>
                  <a:pt x="1447334" y="986551"/>
                  <a:pt x="1421262" y="981387"/>
                  <a:pt x="1412459" y="993406"/>
                </a:cubicBezTo>
                <a:cubicBezTo>
                  <a:pt x="1395191" y="975800"/>
                  <a:pt x="1440308" y="976223"/>
                  <a:pt x="1454274" y="972499"/>
                </a:cubicBezTo>
                <a:close/>
                <a:moveTo>
                  <a:pt x="58442" y="972499"/>
                </a:moveTo>
                <a:cubicBezTo>
                  <a:pt x="71308" y="977155"/>
                  <a:pt x="88576" y="977240"/>
                  <a:pt x="89846" y="993406"/>
                </a:cubicBezTo>
                <a:cubicBezTo>
                  <a:pt x="81128" y="993406"/>
                  <a:pt x="72408" y="993406"/>
                  <a:pt x="63690" y="993406"/>
                </a:cubicBezTo>
                <a:cubicBezTo>
                  <a:pt x="64368" y="984096"/>
                  <a:pt x="57257" y="982403"/>
                  <a:pt x="58442" y="972499"/>
                </a:cubicBezTo>
                <a:close/>
                <a:moveTo>
                  <a:pt x="1354899" y="962088"/>
                </a:moveTo>
                <a:cubicBezTo>
                  <a:pt x="1361925" y="965559"/>
                  <a:pt x="1364634" y="973261"/>
                  <a:pt x="1365395" y="982996"/>
                </a:cubicBezTo>
                <a:cubicBezTo>
                  <a:pt x="1358539" y="989683"/>
                  <a:pt x="1346096" y="989683"/>
                  <a:pt x="1339239" y="982996"/>
                </a:cubicBezTo>
                <a:cubicBezTo>
                  <a:pt x="1334669" y="966236"/>
                  <a:pt x="1352783" y="972161"/>
                  <a:pt x="1354899" y="962088"/>
                </a:cubicBezTo>
                <a:close/>
                <a:moveTo>
                  <a:pt x="1213792" y="962087"/>
                </a:moveTo>
                <a:cubicBezTo>
                  <a:pt x="1204649" y="980624"/>
                  <a:pt x="1217262" y="974954"/>
                  <a:pt x="1219040" y="993407"/>
                </a:cubicBezTo>
                <a:cubicBezTo>
                  <a:pt x="1213792" y="993407"/>
                  <a:pt x="1212776" y="989174"/>
                  <a:pt x="1208628" y="988158"/>
                </a:cubicBezTo>
                <a:cubicBezTo>
                  <a:pt x="1208628" y="993407"/>
                  <a:pt x="1208628" y="998655"/>
                  <a:pt x="1208628" y="1003903"/>
                </a:cubicBezTo>
                <a:cubicBezTo>
                  <a:pt x="1224795" y="1002633"/>
                  <a:pt x="1224880" y="985365"/>
                  <a:pt x="1229451" y="972499"/>
                </a:cubicBezTo>
                <a:cubicBezTo>
                  <a:pt x="1219210" y="974022"/>
                  <a:pt x="1219040" y="965473"/>
                  <a:pt x="1213792" y="962087"/>
                </a:cubicBezTo>
                <a:close/>
                <a:moveTo>
                  <a:pt x="1051777" y="951590"/>
                </a:moveTo>
                <a:cubicBezTo>
                  <a:pt x="1048729" y="954723"/>
                  <a:pt x="1039587" y="976393"/>
                  <a:pt x="1051777" y="977747"/>
                </a:cubicBezTo>
                <a:cubicBezTo>
                  <a:pt x="1066505" y="958194"/>
                  <a:pt x="1094439" y="997301"/>
                  <a:pt x="1109253" y="977747"/>
                </a:cubicBezTo>
                <a:cubicBezTo>
                  <a:pt x="1083858" y="975292"/>
                  <a:pt x="1087752" y="943465"/>
                  <a:pt x="1051777" y="951590"/>
                </a:cubicBezTo>
                <a:close/>
                <a:moveTo>
                  <a:pt x="408796" y="925434"/>
                </a:moveTo>
                <a:cubicBezTo>
                  <a:pt x="401940" y="947951"/>
                  <a:pt x="423609" y="941941"/>
                  <a:pt x="429704" y="951590"/>
                </a:cubicBezTo>
                <a:cubicBezTo>
                  <a:pt x="405156" y="948204"/>
                  <a:pt x="422509" y="1013807"/>
                  <a:pt x="398299" y="993407"/>
                </a:cubicBezTo>
                <a:cubicBezTo>
                  <a:pt x="404648" y="992815"/>
                  <a:pt x="410658" y="991883"/>
                  <a:pt x="408712" y="982995"/>
                </a:cubicBezTo>
                <a:cubicBezTo>
                  <a:pt x="407019" y="960225"/>
                  <a:pt x="397961" y="944988"/>
                  <a:pt x="393052" y="925519"/>
                </a:cubicBezTo>
                <a:cubicBezTo>
                  <a:pt x="385433" y="948713"/>
                  <a:pt x="391782" y="957855"/>
                  <a:pt x="382640" y="982995"/>
                </a:cubicBezTo>
                <a:cubicBezTo>
                  <a:pt x="394660" y="1003564"/>
                  <a:pt x="430635" y="1037507"/>
                  <a:pt x="398299" y="1056215"/>
                </a:cubicBezTo>
                <a:cubicBezTo>
                  <a:pt x="410743" y="1070520"/>
                  <a:pt x="421324" y="1035561"/>
                  <a:pt x="434868" y="1050966"/>
                </a:cubicBezTo>
                <a:cubicBezTo>
                  <a:pt x="438677" y="1039117"/>
                  <a:pt x="450611" y="1035308"/>
                  <a:pt x="461022" y="1029974"/>
                </a:cubicBezTo>
                <a:cubicBezTo>
                  <a:pt x="467879" y="1011859"/>
                  <a:pt x="445872" y="1010166"/>
                  <a:pt x="445364" y="998655"/>
                </a:cubicBezTo>
                <a:cubicBezTo>
                  <a:pt x="445279" y="997554"/>
                  <a:pt x="460092" y="990021"/>
                  <a:pt x="461022" y="988158"/>
                </a:cubicBezTo>
                <a:cubicBezTo>
                  <a:pt x="466610" y="976900"/>
                  <a:pt x="445447" y="963103"/>
                  <a:pt x="466271" y="967250"/>
                </a:cubicBezTo>
                <a:cubicBezTo>
                  <a:pt x="473381" y="972414"/>
                  <a:pt x="476682" y="981217"/>
                  <a:pt x="481931" y="988158"/>
                </a:cubicBezTo>
                <a:cubicBezTo>
                  <a:pt x="501315" y="984603"/>
                  <a:pt x="495560" y="985620"/>
                  <a:pt x="518499" y="982910"/>
                </a:cubicBezTo>
                <a:cubicBezTo>
                  <a:pt x="514689" y="960055"/>
                  <a:pt x="528910" y="987143"/>
                  <a:pt x="528995" y="972499"/>
                </a:cubicBezTo>
                <a:cubicBezTo>
                  <a:pt x="505125" y="942026"/>
                  <a:pt x="465595" y="944565"/>
                  <a:pt x="440115" y="925434"/>
                </a:cubicBezTo>
                <a:cubicBezTo>
                  <a:pt x="429704" y="925434"/>
                  <a:pt x="419208" y="925434"/>
                  <a:pt x="408796" y="925434"/>
                </a:cubicBezTo>
                <a:close/>
                <a:moveTo>
                  <a:pt x="1271267" y="920272"/>
                </a:moveTo>
                <a:cubicBezTo>
                  <a:pt x="1279985" y="920272"/>
                  <a:pt x="1288705" y="920272"/>
                  <a:pt x="1297423" y="920272"/>
                </a:cubicBezTo>
                <a:cubicBezTo>
                  <a:pt x="1301741" y="935001"/>
                  <a:pt x="1290058" y="933816"/>
                  <a:pt x="1292175" y="946428"/>
                </a:cubicBezTo>
                <a:cubicBezTo>
                  <a:pt x="1284473" y="943634"/>
                  <a:pt x="1279055" y="938640"/>
                  <a:pt x="1271267" y="935932"/>
                </a:cubicBezTo>
                <a:cubicBezTo>
                  <a:pt x="1271267" y="930683"/>
                  <a:pt x="1271267" y="925521"/>
                  <a:pt x="1271267" y="920272"/>
                </a:cubicBezTo>
                <a:close/>
                <a:moveTo>
                  <a:pt x="1572071" y="917067"/>
                </a:moveTo>
                <a:cubicBezTo>
                  <a:pt x="1581305" y="916468"/>
                  <a:pt x="1594240" y="934831"/>
                  <a:pt x="1611127" y="930768"/>
                </a:cubicBezTo>
                <a:cubicBezTo>
                  <a:pt x="1592673" y="947445"/>
                  <a:pt x="1572697" y="946598"/>
                  <a:pt x="1553651" y="941181"/>
                </a:cubicBezTo>
                <a:cubicBezTo>
                  <a:pt x="1557206" y="924759"/>
                  <a:pt x="1567533" y="934324"/>
                  <a:pt x="1579722" y="935932"/>
                </a:cubicBezTo>
                <a:cubicBezTo>
                  <a:pt x="1575913" y="931023"/>
                  <a:pt x="1570158" y="927975"/>
                  <a:pt x="1564062" y="925521"/>
                </a:cubicBezTo>
                <a:cubicBezTo>
                  <a:pt x="1566327" y="919574"/>
                  <a:pt x="1568993" y="917267"/>
                  <a:pt x="1572071" y="917067"/>
                </a:cubicBezTo>
                <a:close/>
                <a:moveTo>
                  <a:pt x="1642447" y="904612"/>
                </a:moveTo>
                <a:cubicBezTo>
                  <a:pt x="1658529" y="909861"/>
                  <a:pt x="1636606" y="918749"/>
                  <a:pt x="1631951" y="920272"/>
                </a:cubicBezTo>
                <a:cubicBezTo>
                  <a:pt x="1649473" y="930175"/>
                  <a:pt x="1652520" y="924081"/>
                  <a:pt x="1652859" y="946428"/>
                </a:cubicBezTo>
                <a:cubicBezTo>
                  <a:pt x="1660562" y="933478"/>
                  <a:pt x="1669027" y="949729"/>
                  <a:pt x="1679015" y="951676"/>
                </a:cubicBezTo>
                <a:cubicBezTo>
                  <a:pt x="1688665" y="953538"/>
                  <a:pt x="1713636" y="940671"/>
                  <a:pt x="1710334" y="962172"/>
                </a:cubicBezTo>
                <a:cubicBezTo>
                  <a:pt x="1699414" y="964373"/>
                  <a:pt x="1696451" y="958532"/>
                  <a:pt x="1689426" y="956924"/>
                </a:cubicBezTo>
                <a:cubicBezTo>
                  <a:pt x="1686040" y="968352"/>
                  <a:pt x="1704240" y="973516"/>
                  <a:pt x="1684179" y="972584"/>
                </a:cubicBezTo>
                <a:cubicBezTo>
                  <a:pt x="1685279" y="991714"/>
                  <a:pt x="1691373" y="992645"/>
                  <a:pt x="1684179" y="1009152"/>
                </a:cubicBezTo>
                <a:cubicBezTo>
                  <a:pt x="1679268" y="1005342"/>
                  <a:pt x="1676306" y="999670"/>
                  <a:pt x="1673681" y="993492"/>
                </a:cubicBezTo>
                <a:cubicBezTo>
                  <a:pt x="1664286" y="992815"/>
                  <a:pt x="1662678" y="999925"/>
                  <a:pt x="1652774" y="998740"/>
                </a:cubicBezTo>
                <a:cubicBezTo>
                  <a:pt x="1682824" y="1007120"/>
                  <a:pt x="1642447" y="1026505"/>
                  <a:pt x="1673681" y="1030059"/>
                </a:cubicBezTo>
                <a:cubicBezTo>
                  <a:pt x="1672920" y="1039794"/>
                  <a:pt x="1655991" y="1033276"/>
                  <a:pt x="1652774" y="1040555"/>
                </a:cubicBezTo>
                <a:cubicBezTo>
                  <a:pt x="1635506" y="1040470"/>
                  <a:pt x="1635082" y="1023457"/>
                  <a:pt x="1616291" y="1024812"/>
                </a:cubicBezTo>
                <a:cubicBezTo>
                  <a:pt x="1612482" y="1008897"/>
                  <a:pt x="1621624" y="1005766"/>
                  <a:pt x="1621539" y="993492"/>
                </a:cubicBezTo>
                <a:cubicBezTo>
                  <a:pt x="1632458" y="991291"/>
                  <a:pt x="1635337" y="997047"/>
                  <a:pt x="1642447" y="998740"/>
                </a:cubicBezTo>
                <a:cubicBezTo>
                  <a:pt x="1640076" y="983672"/>
                  <a:pt x="1619931" y="986381"/>
                  <a:pt x="1616291" y="972584"/>
                </a:cubicBezTo>
                <a:cubicBezTo>
                  <a:pt x="1607911" y="973516"/>
                  <a:pt x="1624840" y="997471"/>
                  <a:pt x="1600631" y="993492"/>
                </a:cubicBezTo>
                <a:cubicBezTo>
                  <a:pt x="1588612" y="983842"/>
                  <a:pt x="1623740" y="962680"/>
                  <a:pt x="1584971" y="967336"/>
                </a:cubicBezTo>
                <a:cubicBezTo>
                  <a:pt x="1587849" y="950406"/>
                  <a:pt x="1610027" y="959041"/>
                  <a:pt x="1616376" y="951676"/>
                </a:cubicBezTo>
                <a:cubicBezTo>
                  <a:pt x="1617138" y="950829"/>
                  <a:pt x="1609011" y="938895"/>
                  <a:pt x="1616376" y="936016"/>
                </a:cubicBezTo>
                <a:cubicBezTo>
                  <a:pt x="1621030" y="940080"/>
                  <a:pt x="1628226" y="941603"/>
                  <a:pt x="1637284" y="941264"/>
                </a:cubicBezTo>
                <a:cubicBezTo>
                  <a:pt x="1638130" y="926451"/>
                  <a:pt x="1619592" y="931107"/>
                  <a:pt x="1626787" y="909861"/>
                </a:cubicBezTo>
                <a:cubicBezTo>
                  <a:pt x="1634321" y="898348"/>
                  <a:pt x="1639568" y="916463"/>
                  <a:pt x="1642447" y="904612"/>
                </a:cubicBezTo>
                <a:close/>
                <a:moveTo>
                  <a:pt x="1289632" y="898978"/>
                </a:moveTo>
                <a:cubicBezTo>
                  <a:pt x="1300687" y="896232"/>
                  <a:pt x="1318098" y="901820"/>
                  <a:pt x="1313083" y="915024"/>
                </a:cubicBezTo>
                <a:cubicBezTo>
                  <a:pt x="1295052" y="919172"/>
                  <a:pt x="1291074" y="909184"/>
                  <a:pt x="1281763" y="904528"/>
                </a:cubicBezTo>
                <a:cubicBezTo>
                  <a:pt x="1282969" y="901735"/>
                  <a:pt x="1285948" y="899893"/>
                  <a:pt x="1289632" y="898978"/>
                </a:cubicBezTo>
                <a:close/>
                <a:moveTo>
                  <a:pt x="519111" y="882582"/>
                </a:moveTo>
                <a:cubicBezTo>
                  <a:pt x="515515" y="880789"/>
                  <a:pt x="511727" y="880847"/>
                  <a:pt x="508002" y="883619"/>
                </a:cubicBezTo>
                <a:cubicBezTo>
                  <a:pt x="524847" y="883873"/>
                  <a:pt x="528910" y="923826"/>
                  <a:pt x="513251" y="899278"/>
                </a:cubicBezTo>
                <a:cubicBezTo>
                  <a:pt x="509526" y="920440"/>
                  <a:pt x="518245" y="929160"/>
                  <a:pt x="539406" y="925434"/>
                </a:cubicBezTo>
                <a:cubicBezTo>
                  <a:pt x="538962" y="910007"/>
                  <a:pt x="529900" y="887962"/>
                  <a:pt x="519111" y="882582"/>
                </a:cubicBezTo>
                <a:close/>
                <a:moveTo>
                  <a:pt x="528910" y="852215"/>
                </a:moveTo>
                <a:cubicBezTo>
                  <a:pt x="522223" y="869314"/>
                  <a:pt x="521376" y="863304"/>
                  <a:pt x="518414" y="878371"/>
                </a:cubicBezTo>
                <a:cubicBezTo>
                  <a:pt x="550495" y="874308"/>
                  <a:pt x="529673" y="922980"/>
                  <a:pt x="565562" y="915023"/>
                </a:cubicBezTo>
                <a:cubicBezTo>
                  <a:pt x="560145" y="901226"/>
                  <a:pt x="559298" y="882942"/>
                  <a:pt x="560315" y="862711"/>
                </a:cubicBezTo>
                <a:cubicBezTo>
                  <a:pt x="546094" y="851285"/>
                  <a:pt x="547279" y="856955"/>
                  <a:pt x="528910" y="852215"/>
                </a:cubicBezTo>
                <a:close/>
                <a:moveTo>
                  <a:pt x="555066" y="800072"/>
                </a:moveTo>
                <a:cubicBezTo>
                  <a:pt x="552865" y="813108"/>
                  <a:pt x="526540" y="828768"/>
                  <a:pt x="549819" y="836640"/>
                </a:cubicBezTo>
                <a:cubicBezTo>
                  <a:pt x="546518" y="817933"/>
                  <a:pt x="578514" y="807944"/>
                  <a:pt x="555066" y="800072"/>
                </a:cubicBezTo>
                <a:close/>
                <a:moveTo>
                  <a:pt x="919686" y="779001"/>
                </a:moveTo>
                <a:cubicBezTo>
                  <a:pt x="919124" y="778106"/>
                  <a:pt x="918013" y="779333"/>
                  <a:pt x="915748" y="784327"/>
                </a:cubicBezTo>
                <a:cubicBezTo>
                  <a:pt x="920066" y="818610"/>
                  <a:pt x="900851" y="771207"/>
                  <a:pt x="894926" y="799987"/>
                </a:cubicBezTo>
                <a:cubicBezTo>
                  <a:pt x="905167" y="798464"/>
                  <a:pt x="905337" y="807014"/>
                  <a:pt x="910585" y="810398"/>
                </a:cubicBezTo>
                <a:cubicBezTo>
                  <a:pt x="910670" y="801765"/>
                  <a:pt x="925060" y="807521"/>
                  <a:pt x="926245" y="799987"/>
                </a:cubicBezTo>
                <a:cubicBezTo>
                  <a:pt x="918119" y="803479"/>
                  <a:pt x="921373" y="781688"/>
                  <a:pt x="919686" y="779001"/>
                </a:cubicBezTo>
                <a:close/>
                <a:moveTo>
                  <a:pt x="1025620" y="742512"/>
                </a:moveTo>
                <a:cubicBezTo>
                  <a:pt x="1025620" y="745982"/>
                  <a:pt x="1025620" y="749453"/>
                  <a:pt x="1025620" y="752924"/>
                </a:cubicBezTo>
                <a:cubicBezTo>
                  <a:pt x="1012670" y="751401"/>
                  <a:pt x="993879" y="753855"/>
                  <a:pt x="989053" y="763335"/>
                </a:cubicBezTo>
                <a:cubicBezTo>
                  <a:pt x="1008014" y="783904"/>
                  <a:pt x="1020035" y="780858"/>
                  <a:pt x="1046529" y="789491"/>
                </a:cubicBezTo>
                <a:cubicBezTo>
                  <a:pt x="1042720" y="773493"/>
                  <a:pt x="1051861" y="770445"/>
                  <a:pt x="1051777" y="758088"/>
                </a:cubicBezTo>
                <a:cubicBezTo>
                  <a:pt x="1039419" y="756563"/>
                  <a:pt x="1041957" y="740057"/>
                  <a:pt x="1025620" y="742512"/>
                </a:cubicBezTo>
                <a:close/>
                <a:moveTo>
                  <a:pt x="508088" y="685036"/>
                </a:moveTo>
                <a:cubicBezTo>
                  <a:pt x="513083" y="693924"/>
                  <a:pt x="524426" y="696464"/>
                  <a:pt x="534159" y="700696"/>
                </a:cubicBezTo>
                <a:cubicBezTo>
                  <a:pt x="534159" y="707722"/>
                  <a:pt x="534159" y="714663"/>
                  <a:pt x="534159" y="721604"/>
                </a:cubicBezTo>
                <a:cubicBezTo>
                  <a:pt x="527472" y="728714"/>
                  <a:pt x="509527" y="728714"/>
                  <a:pt x="502840" y="721604"/>
                </a:cubicBezTo>
                <a:cubicBezTo>
                  <a:pt x="500554" y="698665"/>
                  <a:pt x="518839" y="704421"/>
                  <a:pt x="508088" y="685036"/>
                </a:cubicBezTo>
                <a:close/>
                <a:moveTo>
                  <a:pt x="419208" y="679704"/>
                </a:moveTo>
                <a:cubicBezTo>
                  <a:pt x="420901" y="691808"/>
                  <a:pt x="418362" y="699765"/>
                  <a:pt x="413959" y="705861"/>
                </a:cubicBezTo>
                <a:cubicBezTo>
                  <a:pt x="397115" y="710516"/>
                  <a:pt x="403125" y="692317"/>
                  <a:pt x="393052" y="690200"/>
                </a:cubicBezTo>
                <a:cubicBezTo>
                  <a:pt x="397454" y="682413"/>
                  <a:pt x="409897" y="682667"/>
                  <a:pt x="419208" y="679704"/>
                </a:cubicBezTo>
                <a:close/>
                <a:moveTo>
                  <a:pt x="1060707" y="675249"/>
                </a:moveTo>
                <a:cubicBezTo>
                  <a:pt x="1066950" y="674075"/>
                  <a:pt x="1073700" y="675260"/>
                  <a:pt x="1077933" y="679704"/>
                </a:cubicBezTo>
                <a:cubicBezTo>
                  <a:pt x="1082505" y="696464"/>
                  <a:pt x="1064390" y="690538"/>
                  <a:pt x="1062274" y="700611"/>
                </a:cubicBezTo>
                <a:cubicBezTo>
                  <a:pt x="1052285" y="700104"/>
                  <a:pt x="1058548" y="683428"/>
                  <a:pt x="1046529" y="684953"/>
                </a:cubicBezTo>
                <a:cubicBezTo>
                  <a:pt x="1048730" y="679958"/>
                  <a:pt x="1054464" y="676424"/>
                  <a:pt x="1060707" y="675249"/>
                </a:cubicBezTo>
                <a:close/>
                <a:moveTo>
                  <a:pt x="351152" y="669293"/>
                </a:moveTo>
                <a:cubicBezTo>
                  <a:pt x="358770" y="684783"/>
                  <a:pt x="332445" y="704422"/>
                  <a:pt x="314584" y="711109"/>
                </a:cubicBezTo>
                <a:cubicBezTo>
                  <a:pt x="311030" y="681482"/>
                  <a:pt x="333038" y="677250"/>
                  <a:pt x="351152" y="669293"/>
                </a:cubicBezTo>
                <a:close/>
                <a:moveTo>
                  <a:pt x="612626" y="653633"/>
                </a:moveTo>
                <a:cubicBezTo>
                  <a:pt x="612626" y="662351"/>
                  <a:pt x="612626" y="671070"/>
                  <a:pt x="612626" y="679788"/>
                </a:cubicBezTo>
                <a:cubicBezTo>
                  <a:pt x="607379" y="679788"/>
                  <a:pt x="602130" y="679788"/>
                  <a:pt x="596968" y="679788"/>
                </a:cubicBezTo>
                <a:cubicBezTo>
                  <a:pt x="597391" y="672339"/>
                  <a:pt x="597729" y="664976"/>
                  <a:pt x="591719" y="664129"/>
                </a:cubicBezTo>
                <a:cubicBezTo>
                  <a:pt x="594005" y="656511"/>
                  <a:pt x="596290" y="664636"/>
                  <a:pt x="602130" y="664129"/>
                </a:cubicBezTo>
                <a:cubicBezTo>
                  <a:pt x="616775" y="664044"/>
                  <a:pt x="589688" y="649822"/>
                  <a:pt x="612626" y="653633"/>
                </a:cubicBezTo>
                <a:close/>
                <a:moveTo>
                  <a:pt x="304173" y="648469"/>
                </a:moveTo>
                <a:cubicBezTo>
                  <a:pt x="310861" y="655326"/>
                  <a:pt x="310861" y="667770"/>
                  <a:pt x="304173" y="674625"/>
                </a:cubicBezTo>
                <a:cubicBezTo>
                  <a:pt x="296386" y="671832"/>
                  <a:pt x="290969" y="666753"/>
                  <a:pt x="283265" y="664129"/>
                </a:cubicBezTo>
                <a:cubicBezTo>
                  <a:pt x="287836" y="656511"/>
                  <a:pt x="291053" y="647539"/>
                  <a:pt x="304173" y="648469"/>
                </a:cubicBezTo>
                <a:close/>
                <a:moveTo>
                  <a:pt x="408712" y="622229"/>
                </a:moveTo>
                <a:cubicBezTo>
                  <a:pt x="420478" y="641020"/>
                  <a:pt x="402024" y="656512"/>
                  <a:pt x="403463" y="669293"/>
                </a:cubicBezTo>
                <a:cubicBezTo>
                  <a:pt x="392376" y="653210"/>
                  <a:pt x="366473" y="622906"/>
                  <a:pt x="408712" y="622229"/>
                </a:cubicBezTo>
                <a:close/>
                <a:moveTo>
                  <a:pt x="774641" y="622228"/>
                </a:moveTo>
                <a:cubicBezTo>
                  <a:pt x="762282" y="627307"/>
                  <a:pt x="741460" y="623921"/>
                  <a:pt x="743321" y="643135"/>
                </a:cubicBezTo>
                <a:cubicBezTo>
                  <a:pt x="763299" y="634840"/>
                  <a:pt x="749417" y="634840"/>
                  <a:pt x="769394" y="643135"/>
                </a:cubicBezTo>
                <a:cubicBezTo>
                  <a:pt x="778536" y="632471"/>
                  <a:pt x="765500" y="632894"/>
                  <a:pt x="774641" y="622228"/>
                </a:cubicBezTo>
                <a:close/>
                <a:moveTo>
                  <a:pt x="1276516" y="590908"/>
                </a:moveTo>
                <a:cubicBezTo>
                  <a:pt x="1280155" y="610207"/>
                  <a:pt x="1268221" y="614018"/>
                  <a:pt x="1250360" y="611817"/>
                </a:cubicBezTo>
                <a:cubicBezTo>
                  <a:pt x="1250360" y="606568"/>
                  <a:pt x="1250360" y="601320"/>
                  <a:pt x="1250360" y="596157"/>
                </a:cubicBezTo>
                <a:cubicBezTo>
                  <a:pt x="1256455" y="591754"/>
                  <a:pt x="1264412" y="589300"/>
                  <a:pt x="1276516" y="590908"/>
                </a:cubicBezTo>
                <a:close/>
                <a:moveTo>
                  <a:pt x="581224" y="559504"/>
                </a:moveTo>
                <a:cubicBezTo>
                  <a:pt x="589434" y="561790"/>
                  <a:pt x="585710" y="575926"/>
                  <a:pt x="602131" y="570000"/>
                </a:cubicBezTo>
                <a:cubicBezTo>
                  <a:pt x="602131" y="577026"/>
                  <a:pt x="602131" y="583968"/>
                  <a:pt x="602131" y="590908"/>
                </a:cubicBezTo>
                <a:cubicBezTo>
                  <a:pt x="580461" y="595056"/>
                  <a:pt x="571489" y="570762"/>
                  <a:pt x="581224" y="559504"/>
                </a:cubicBezTo>
                <a:close/>
                <a:moveTo>
                  <a:pt x="1020374" y="554342"/>
                </a:moveTo>
                <a:cubicBezTo>
                  <a:pt x="1021305" y="565770"/>
                  <a:pt x="1016141" y="571017"/>
                  <a:pt x="1004714" y="570002"/>
                </a:cubicBezTo>
                <a:cubicBezTo>
                  <a:pt x="1011401" y="581091"/>
                  <a:pt x="1006830" y="596666"/>
                  <a:pt x="1009962" y="606569"/>
                </a:cubicBezTo>
                <a:cubicBezTo>
                  <a:pt x="1010809" y="609279"/>
                  <a:pt x="1026469" y="624599"/>
                  <a:pt x="1025622" y="622229"/>
                </a:cubicBezTo>
                <a:cubicBezTo>
                  <a:pt x="1026891" y="625615"/>
                  <a:pt x="1016988" y="635942"/>
                  <a:pt x="1036118" y="637889"/>
                </a:cubicBezTo>
                <a:cubicBezTo>
                  <a:pt x="1032478" y="642122"/>
                  <a:pt x="1027992" y="652195"/>
                  <a:pt x="1036118" y="653549"/>
                </a:cubicBezTo>
                <a:cubicBezTo>
                  <a:pt x="1033156" y="658458"/>
                  <a:pt x="1021558" y="661421"/>
                  <a:pt x="1030870" y="664046"/>
                </a:cubicBezTo>
                <a:cubicBezTo>
                  <a:pt x="1009369" y="680805"/>
                  <a:pt x="985583" y="658882"/>
                  <a:pt x="952486" y="669293"/>
                </a:cubicBezTo>
                <a:cubicBezTo>
                  <a:pt x="946731" y="654141"/>
                  <a:pt x="947746" y="632217"/>
                  <a:pt x="941990" y="616981"/>
                </a:cubicBezTo>
                <a:cubicBezTo>
                  <a:pt x="952401" y="616897"/>
                  <a:pt x="948677" y="602760"/>
                  <a:pt x="962897" y="606485"/>
                </a:cubicBezTo>
                <a:cubicBezTo>
                  <a:pt x="970093" y="601067"/>
                  <a:pt x="993879" y="585746"/>
                  <a:pt x="983806" y="580328"/>
                </a:cubicBezTo>
                <a:cubicBezTo>
                  <a:pt x="984821" y="574403"/>
                  <a:pt x="989054" y="577366"/>
                  <a:pt x="989054" y="580328"/>
                </a:cubicBezTo>
                <a:cubicBezTo>
                  <a:pt x="1005222" y="577451"/>
                  <a:pt x="1002767" y="555865"/>
                  <a:pt x="1020374" y="554342"/>
                </a:cubicBezTo>
                <a:close/>
                <a:moveTo>
                  <a:pt x="555066" y="528186"/>
                </a:moveTo>
                <a:cubicBezTo>
                  <a:pt x="575890" y="531064"/>
                  <a:pt x="570811" y="531064"/>
                  <a:pt x="591634" y="528186"/>
                </a:cubicBezTo>
                <a:cubicBezTo>
                  <a:pt x="591634" y="535128"/>
                  <a:pt x="591634" y="542153"/>
                  <a:pt x="591634" y="549094"/>
                </a:cubicBezTo>
                <a:cubicBezTo>
                  <a:pt x="573097" y="553666"/>
                  <a:pt x="578767" y="549772"/>
                  <a:pt x="560315" y="554342"/>
                </a:cubicBezTo>
                <a:cubicBezTo>
                  <a:pt x="555912" y="548247"/>
                  <a:pt x="553458" y="540290"/>
                  <a:pt x="555066" y="528186"/>
                </a:cubicBezTo>
                <a:close/>
                <a:moveTo>
                  <a:pt x="487096" y="512526"/>
                </a:moveTo>
                <a:cubicBezTo>
                  <a:pt x="501063" y="518621"/>
                  <a:pt x="487519" y="540206"/>
                  <a:pt x="471435" y="533434"/>
                </a:cubicBezTo>
                <a:cubicBezTo>
                  <a:pt x="466865" y="516589"/>
                  <a:pt x="484979" y="522599"/>
                  <a:pt x="487096" y="512526"/>
                </a:cubicBezTo>
                <a:close/>
                <a:moveTo>
                  <a:pt x="377393" y="444553"/>
                </a:moveTo>
                <a:cubicBezTo>
                  <a:pt x="389582" y="446331"/>
                  <a:pt x="401939" y="447939"/>
                  <a:pt x="398300" y="465460"/>
                </a:cubicBezTo>
                <a:cubicBezTo>
                  <a:pt x="381879" y="471217"/>
                  <a:pt x="384418" y="467916"/>
                  <a:pt x="372144" y="460213"/>
                </a:cubicBezTo>
                <a:cubicBezTo>
                  <a:pt x="374853" y="455980"/>
                  <a:pt x="377561" y="451748"/>
                  <a:pt x="377393" y="444553"/>
                </a:cubicBezTo>
                <a:close/>
                <a:moveTo>
                  <a:pt x="372143" y="386994"/>
                </a:moveTo>
                <a:cubicBezTo>
                  <a:pt x="364610" y="400368"/>
                  <a:pt x="356738" y="413404"/>
                  <a:pt x="345987" y="423561"/>
                </a:cubicBezTo>
                <a:cubicBezTo>
                  <a:pt x="345987" y="439221"/>
                  <a:pt x="355383" y="445570"/>
                  <a:pt x="366896" y="449718"/>
                </a:cubicBezTo>
                <a:cubicBezTo>
                  <a:pt x="370620" y="510495"/>
                  <a:pt x="430974" y="514557"/>
                  <a:pt x="429619" y="580413"/>
                </a:cubicBezTo>
                <a:cubicBezTo>
                  <a:pt x="447564" y="573980"/>
                  <a:pt x="436730" y="538767"/>
                  <a:pt x="460939" y="538597"/>
                </a:cubicBezTo>
                <a:cubicBezTo>
                  <a:pt x="464579" y="561452"/>
                  <a:pt x="452051" y="568054"/>
                  <a:pt x="455691" y="590825"/>
                </a:cubicBezTo>
                <a:cubicBezTo>
                  <a:pt x="484048" y="594804"/>
                  <a:pt x="486417" y="572795"/>
                  <a:pt x="502754" y="564668"/>
                </a:cubicBezTo>
                <a:cubicBezTo>
                  <a:pt x="530435" y="557305"/>
                  <a:pt x="538222" y="588115"/>
                  <a:pt x="544570" y="559421"/>
                </a:cubicBezTo>
                <a:cubicBezTo>
                  <a:pt x="566071" y="578974"/>
                  <a:pt x="531450" y="629085"/>
                  <a:pt x="570726" y="616896"/>
                </a:cubicBezTo>
                <a:cubicBezTo>
                  <a:pt x="565478" y="625191"/>
                  <a:pt x="565817" y="637888"/>
                  <a:pt x="555066" y="627307"/>
                </a:cubicBezTo>
                <a:cubicBezTo>
                  <a:pt x="545417" y="638566"/>
                  <a:pt x="550242" y="664299"/>
                  <a:pt x="523663" y="658712"/>
                </a:cubicBezTo>
                <a:cubicBezTo>
                  <a:pt x="522816" y="664807"/>
                  <a:pt x="524848" y="668023"/>
                  <a:pt x="528910" y="669208"/>
                </a:cubicBezTo>
                <a:cubicBezTo>
                  <a:pt x="526709" y="686814"/>
                  <a:pt x="513420" y="663961"/>
                  <a:pt x="513250" y="663961"/>
                </a:cubicBezTo>
                <a:cubicBezTo>
                  <a:pt x="506480" y="662436"/>
                  <a:pt x="496914" y="674457"/>
                  <a:pt x="492343" y="663961"/>
                </a:cubicBezTo>
                <a:cubicBezTo>
                  <a:pt x="471181" y="675133"/>
                  <a:pt x="462293" y="669801"/>
                  <a:pt x="434867" y="669208"/>
                </a:cubicBezTo>
                <a:cubicBezTo>
                  <a:pt x="442825" y="654141"/>
                  <a:pt x="434698" y="652871"/>
                  <a:pt x="440115" y="632556"/>
                </a:cubicBezTo>
                <a:cubicBezTo>
                  <a:pt x="450950" y="629423"/>
                  <a:pt x="459923" y="624429"/>
                  <a:pt x="455775" y="606400"/>
                </a:cubicBezTo>
                <a:cubicBezTo>
                  <a:pt x="429958" y="610294"/>
                  <a:pt x="424032" y="610294"/>
                  <a:pt x="398299" y="606400"/>
                </a:cubicBezTo>
                <a:cubicBezTo>
                  <a:pt x="389496" y="623753"/>
                  <a:pt x="361902" y="622313"/>
                  <a:pt x="356485" y="642967"/>
                </a:cubicBezTo>
                <a:cubicBezTo>
                  <a:pt x="343532" y="651347"/>
                  <a:pt x="338454" y="635942"/>
                  <a:pt x="330327" y="632471"/>
                </a:cubicBezTo>
                <a:cubicBezTo>
                  <a:pt x="325841" y="630609"/>
                  <a:pt x="319154" y="634249"/>
                  <a:pt x="314668" y="632471"/>
                </a:cubicBezTo>
                <a:cubicBezTo>
                  <a:pt x="313229" y="631964"/>
                  <a:pt x="310098" y="622145"/>
                  <a:pt x="309420" y="622060"/>
                </a:cubicBezTo>
                <a:cubicBezTo>
                  <a:pt x="306795" y="621636"/>
                  <a:pt x="301801" y="625191"/>
                  <a:pt x="304256" y="627307"/>
                </a:cubicBezTo>
                <a:cubicBezTo>
                  <a:pt x="299262" y="623075"/>
                  <a:pt x="306965" y="613848"/>
                  <a:pt x="293760" y="606400"/>
                </a:cubicBezTo>
                <a:cubicBezTo>
                  <a:pt x="290120" y="604283"/>
                  <a:pt x="276831" y="617912"/>
                  <a:pt x="272852" y="606400"/>
                </a:cubicBezTo>
                <a:cubicBezTo>
                  <a:pt x="269551" y="594972"/>
                  <a:pt x="287666" y="589725"/>
                  <a:pt x="267605" y="590740"/>
                </a:cubicBezTo>
                <a:cubicBezTo>
                  <a:pt x="265995" y="578720"/>
                  <a:pt x="282755" y="584984"/>
                  <a:pt x="283263" y="575081"/>
                </a:cubicBezTo>
                <a:cubicBezTo>
                  <a:pt x="281994" y="568647"/>
                  <a:pt x="272852" y="569917"/>
                  <a:pt x="272767" y="575249"/>
                </a:cubicBezTo>
                <a:cubicBezTo>
                  <a:pt x="261933" y="560691"/>
                  <a:pt x="307050" y="557473"/>
                  <a:pt x="304172" y="533433"/>
                </a:cubicBezTo>
                <a:cubicBezTo>
                  <a:pt x="299685" y="514727"/>
                  <a:pt x="291305" y="532757"/>
                  <a:pt x="272767" y="528186"/>
                </a:cubicBezTo>
                <a:cubicBezTo>
                  <a:pt x="262101" y="531487"/>
                  <a:pt x="271329" y="554595"/>
                  <a:pt x="251860" y="549093"/>
                </a:cubicBezTo>
                <a:cubicBezTo>
                  <a:pt x="238654" y="536058"/>
                  <a:pt x="257870" y="528609"/>
                  <a:pt x="257107" y="512526"/>
                </a:cubicBezTo>
                <a:cubicBezTo>
                  <a:pt x="261001" y="494665"/>
                  <a:pt x="235862" y="505839"/>
                  <a:pt x="241447" y="486370"/>
                </a:cubicBezTo>
                <a:cubicBezTo>
                  <a:pt x="254399" y="487131"/>
                  <a:pt x="266842" y="487301"/>
                  <a:pt x="267605" y="475874"/>
                </a:cubicBezTo>
                <a:cubicBezTo>
                  <a:pt x="272937" y="480953"/>
                  <a:pt x="278185" y="486201"/>
                  <a:pt x="283263" y="491534"/>
                </a:cubicBezTo>
                <a:cubicBezTo>
                  <a:pt x="296722" y="491026"/>
                  <a:pt x="290713" y="471133"/>
                  <a:pt x="304172" y="470626"/>
                </a:cubicBezTo>
                <a:cubicBezTo>
                  <a:pt x="304087" y="460214"/>
                  <a:pt x="289867" y="464023"/>
                  <a:pt x="293676" y="449718"/>
                </a:cubicBezTo>
                <a:cubicBezTo>
                  <a:pt x="286058" y="454288"/>
                  <a:pt x="277085" y="457589"/>
                  <a:pt x="278016" y="470626"/>
                </a:cubicBezTo>
                <a:cubicBezTo>
                  <a:pt x="270906" y="469017"/>
                  <a:pt x="273699" y="457589"/>
                  <a:pt x="272767" y="449718"/>
                </a:cubicBezTo>
                <a:cubicBezTo>
                  <a:pt x="288766" y="453527"/>
                  <a:pt x="288174" y="440745"/>
                  <a:pt x="304172" y="444554"/>
                </a:cubicBezTo>
                <a:cubicBezTo>
                  <a:pt x="304172" y="427032"/>
                  <a:pt x="283180" y="430672"/>
                  <a:pt x="278016" y="418398"/>
                </a:cubicBezTo>
                <a:cubicBezTo>
                  <a:pt x="272937" y="396390"/>
                  <a:pt x="303664" y="426862"/>
                  <a:pt x="304172" y="402739"/>
                </a:cubicBezTo>
                <a:cubicBezTo>
                  <a:pt x="308828" y="413743"/>
                  <a:pt x="326434" y="411796"/>
                  <a:pt x="325080" y="428810"/>
                </a:cubicBezTo>
                <a:cubicBezTo>
                  <a:pt x="347088" y="421192"/>
                  <a:pt x="345395" y="389957"/>
                  <a:pt x="372143" y="386994"/>
                </a:cubicBezTo>
                <a:close/>
                <a:moveTo>
                  <a:pt x="1109252" y="355674"/>
                </a:moveTo>
                <a:cubicBezTo>
                  <a:pt x="1125590" y="353220"/>
                  <a:pt x="1132615" y="360161"/>
                  <a:pt x="1130161" y="376583"/>
                </a:cubicBezTo>
                <a:cubicBezTo>
                  <a:pt x="1113739" y="378953"/>
                  <a:pt x="1106798" y="372012"/>
                  <a:pt x="1109252" y="355674"/>
                </a:cubicBezTo>
                <a:close/>
                <a:moveTo>
                  <a:pt x="314583" y="355674"/>
                </a:moveTo>
                <a:cubicBezTo>
                  <a:pt x="326942" y="362446"/>
                  <a:pt x="324656" y="383947"/>
                  <a:pt x="330243" y="397490"/>
                </a:cubicBezTo>
                <a:cubicBezTo>
                  <a:pt x="318984" y="390040"/>
                  <a:pt x="307726" y="365154"/>
                  <a:pt x="314583" y="355674"/>
                </a:cubicBezTo>
                <a:close/>
                <a:moveTo>
                  <a:pt x="388406" y="343579"/>
                </a:moveTo>
                <a:cubicBezTo>
                  <a:pt x="394321" y="341410"/>
                  <a:pt x="401770" y="342384"/>
                  <a:pt x="408711" y="345177"/>
                </a:cubicBezTo>
                <a:cubicBezTo>
                  <a:pt x="408711" y="352118"/>
                  <a:pt x="408711" y="359144"/>
                  <a:pt x="408711" y="366084"/>
                </a:cubicBezTo>
                <a:cubicBezTo>
                  <a:pt x="402617" y="370487"/>
                  <a:pt x="394660" y="373026"/>
                  <a:pt x="382556" y="371333"/>
                </a:cubicBezTo>
                <a:cubicBezTo>
                  <a:pt x="383402" y="365238"/>
                  <a:pt x="381455" y="362022"/>
                  <a:pt x="377307" y="360837"/>
                </a:cubicBezTo>
                <a:cubicBezTo>
                  <a:pt x="378111" y="351060"/>
                  <a:pt x="382492" y="345748"/>
                  <a:pt x="388406" y="343579"/>
                </a:cubicBezTo>
                <a:close/>
                <a:moveTo>
                  <a:pt x="6214" y="324270"/>
                </a:moveTo>
                <a:cubicBezTo>
                  <a:pt x="16626" y="324355"/>
                  <a:pt x="12901" y="338576"/>
                  <a:pt x="27122" y="334681"/>
                </a:cubicBezTo>
                <a:cubicBezTo>
                  <a:pt x="23905" y="345517"/>
                  <a:pt x="18996" y="354574"/>
                  <a:pt x="966" y="350426"/>
                </a:cubicBezTo>
                <a:cubicBezTo>
                  <a:pt x="-3351" y="335613"/>
                  <a:pt x="8330" y="336883"/>
                  <a:pt x="6214" y="324270"/>
                </a:cubicBezTo>
                <a:close/>
                <a:moveTo>
                  <a:pt x="37475" y="285120"/>
                </a:moveTo>
                <a:cubicBezTo>
                  <a:pt x="60695" y="288818"/>
                  <a:pt x="88914" y="309181"/>
                  <a:pt x="105421" y="324354"/>
                </a:cubicBezTo>
                <a:cubicBezTo>
                  <a:pt x="128782" y="315974"/>
                  <a:pt x="148506" y="326893"/>
                  <a:pt x="157733" y="324354"/>
                </a:cubicBezTo>
                <a:cubicBezTo>
                  <a:pt x="171022" y="334935"/>
                  <a:pt x="163403" y="372095"/>
                  <a:pt x="189136" y="355759"/>
                </a:cubicBezTo>
                <a:cubicBezTo>
                  <a:pt x="187020" y="373619"/>
                  <a:pt x="175001" y="362361"/>
                  <a:pt x="183889" y="381830"/>
                </a:cubicBezTo>
                <a:cubicBezTo>
                  <a:pt x="197348" y="381322"/>
                  <a:pt x="191337" y="361429"/>
                  <a:pt x="204796" y="360923"/>
                </a:cubicBezTo>
                <a:cubicBezTo>
                  <a:pt x="222826" y="362107"/>
                  <a:pt x="227651" y="376413"/>
                  <a:pt x="230952" y="392241"/>
                </a:cubicBezTo>
                <a:cubicBezTo>
                  <a:pt x="226720" y="396728"/>
                  <a:pt x="216647" y="395374"/>
                  <a:pt x="215292" y="402737"/>
                </a:cubicBezTo>
                <a:cubicBezTo>
                  <a:pt x="204628" y="401214"/>
                  <a:pt x="205050" y="388602"/>
                  <a:pt x="194385" y="387077"/>
                </a:cubicBezTo>
                <a:cubicBezTo>
                  <a:pt x="185582" y="394442"/>
                  <a:pt x="171868" y="426862"/>
                  <a:pt x="189136" y="428893"/>
                </a:cubicBezTo>
                <a:cubicBezTo>
                  <a:pt x="188628" y="442352"/>
                  <a:pt x="168737" y="436427"/>
                  <a:pt x="168229" y="449802"/>
                </a:cubicBezTo>
                <a:cubicBezTo>
                  <a:pt x="152316" y="433381"/>
                  <a:pt x="134116" y="451833"/>
                  <a:pt x="121165" y="449802"/>
                </a:cubicBezTo>
                <a:cubicBezTo>
                  <a:pt x="105929" y="431941"/>
                  <a:pt x="84174" y="420598"/>
                  <a:pt x="79349" y="392326"/>
                </a:cubicBezTo>
                <a:cubicBezTo>
                  <a:pt x="63605" y="371502"/>
                  <a:pt x="42442" y="356012"/>
                  <a:pt x="47945" y="313943"/>
                </a:cubicBezTo>
                <a:cubicBezTo>
                  <a:pt x="52177" y="311150"/>
                  <a:pt x="56409" y="308440"/>
                  <a:pt x="63605" y="308695"/>
                </a:cubicBezTo>
                <a:cubicBezTo>
                  <a:pt x="58357" y="291342"/>
                  <a:pt x="25598" y="301415"/>
                  <a:pt x="16541" y="287787"/>
                </a:cubicBezTo>
                <a:cubicBezTo>
                  <a:pt x="22551" y="284506"/>
                  <a:pt x="29735" y="283887"/>
                  <a:pt x="37475" y="285120"/>
                </a:cubicBezTo>
                <a:close/>
                <a:moveTo>
                  <a:pt x="706754" y="251134"/>
                </a:moveTo>
                <a:cubicBezTo>
                  <a:pt x="725377" y="261207"/>
                  <a:pt x="716743" y="271196"/>
                  <a:pt x="722414" y="287701"/>
                </a:cubicBezTo>
                <a:cubicBezTo>
                  <a:pt x="745269" y="289733"/>
                  <a:pt x="749247" y="272804"/>
                  <a:pt x="769478" y="272041"/>
                </a:cubicBezTo>
                <a:cubicBezTo>
                  <a:pt x="788270" y="282877"/>
                  <a:pt x="795888" y="281268"/>
                  <a:pt x="821790" y="277290"/>
                </a:cubicBezTo>
                <a:cubicBezTo>
                  <a:pt x="832541" y="289564"/>
                  <a:pt x="827207" y="317498"/>
                  <a:pt x="811294" y="319106"/>
                </a:cubicBezTo>
                <a:cubicBezTo>
                  <a:pt x="817389" y="326808"/>
                  <a:pt x="817389" y="332227"/>
                  <a:pt x="811294" y="340014"/>
                </a:cubicBezTo>
                <a:cubicBezTo>
                  <a:pt x="823906" y="342130"/>
                  <a:pt x="822636" y="330534"/>
                  <a:pt x="837450" y="334766"/>
                </a:cubicBezTo>
                <a:cubicBezTo>
                  <a:pt x="837450" y="327825"/>
                  <a:pt x="837450" y="320884"/>
                  <a:pt x="837450" y="313857"/>
                </a:cubicBezTo>
                <a:cubicBezTo>
                  <a:pt x="852094" y="321731"/>
                  <a:pt x="846761" y="336374"/>
                  <a:pt x="837450" y="345178"/>
                </a:cubicBezTo>
                <a:cubicBezTo>
                  <a:pt x="859035" y="344161"/>
                  <a:pt x="853786" y="316144"/>
                  <a:pt x="879266" y="319021"/>
                </a:cubicBezTo>
                <a:cubicBezTo>
                  <a:pt x="894671" y="337306"/>
                  <a:pt x="871478" y="367948"/>
                  <a:pt x="889677" y="376496"/>
                </a:cubicBezTo>
                <a:cubicBezTo>
                  <a:pt x="885191" y="403076"/>
                  <a:pt x="878250" y="432788"/>
                  <a:pt x="905337" y="439221"/>
                </a:cubicBezTo>
                <a:cubicBezTo>
                  <a:pt x="916087" y="437782"/>
                  <a:pt x="915748" y="425254"/>
                  <a:pt x="920997" y="418312"/>
                </a:cubicBezTo>
                <a:cubicBezTo>
                  <a:pt x="951808" y="429147"/>
                  <a:pt x="959426" y="409932"/>
                  <a:pt x="983721" y="407816"/>
                </a:cubicBezTo>
                <a:cubicBezTo>
                  <a:pt x="966114" y="362107"/>
                  <a:pt x="1000566" y="337982"/>
                  <a:pt x="1041195" y="334596"/>
                </a:cubicBezTo>
                <a:cubicBezTo>
                  <a:pt x="1038403" y="360076"/>
                  <a:pt x="1071161" y="350002"/>
                  <a:pt x="1088260" y="355504"/>
                </a:cubicBezTo>
                <a:cubicBezTo>
                  <a:pt x="1074547" y="381237"/>
                  <a:pt x="1094608" y="400198"/>
                  <a:pt x="1114415" y="407731"/>
                </a:cubicBezTo>
                <a:cubicBezTo>
                  <a:pt x="1117294" y="419329"/>
                  <a:pt x="1104427" y="415181"/>
                  <a:pt x="1104004" y="423391"/>
                </a:cubicBezTo>
                <a:cubicBezTo>
                  <a:pt x="1093931" y="421275"/>
                  <a:pt x="1103581" y="399521"/>
                  <a:pt x="1083096" y="407731"/>
                </a:cubicBezTo>
                <a:cubicBezTo>
                  <a:pt x="1089360" y="431095"/>
                  <a:pt x="1095116" y="427877"/>
                  <a:pt x="1083096" y="449547"/>
                </a:cubicBezTo>
                <a:cubicBezTo>
                  <a:pt x="1059565" y="445230"/>
                  <a:pt x="1047206" y="429655"/>
                  <a:pt x="1020373" y="428640"/>
                </a:cubicBezTo>
                <a:cubicBezTo>
                  <a:pt x="1000227" y="442860"/>
                  <a:pt x="1026637" y="458012"/>
                  <a:pt x="1015124" y="480952"/>
                </a:cubicBezTo>
                <a:cubicBezTo>
                  <a:pt x="1012585" y="497374"/>
                  <a:pt x="1031123" y="492802"/>
                  <a:pt x="1025536" y="512271"/>
                </a:cubicBezTo>
                <a:cubicBezTo>
                  <a:pt x="1011738" y="524292"/>
                  <a:pt x="992354" y="524292"/>
                  <a:pt x="978472" y="512271"/>
                </a:cubicBezTo>
                <a:cubicBezTo>
                  <a:pt x="974240" y="513287"/>
                  <a:pt x="973225" y="517520"/>
                  <a:pt x="968061" y="517520"/>
                </a:cubicBezTo>
                <a:cubicBezTo>
                  <a:pt x="966961" y="520482"/>
                  <a:pt x="976017" y="524207"/>
                  <a:pt x="978472" y="522767"/>
                </a:cubicBezTo>
                <a:cubicBezTo>
                  <a:pt x="972378" y="526408"/>
                  <a:pt x="962982" y="522683"/>
                  <a:pt x="962812" y="522767"/>
                </a:cubicBezTo>
                <a:cubicBezTo>
                  <a:pt x="954687" y="525985"/>
                  <a:pt x="962305" y="532163"/>
                  <a:pt x="957565" y="538427"/>
                </a:cubicBezTo>
                <a:cubicBezTo>
                  <a:pt x="953670" y="543591"/>
                  <a:pt x="936572" y="540205"/>
                  <a:pt x="936656" y="554087"/>
                </a:cubicBezTo>
                <a:cubicBezTo>
                  <a:pt x="946390" y="561790"/>
                  <a:pt x="950539" y="575079"/>
                  <a:pt x="968061" y="574994"/>
                </a:cubicBezTo>
                <a:cubicBezTo>
                  <a:pt x="956040" y="588285"/>
                  <a:pt x="937502" y="564075"/>
                  <a:pt x="920997" y="564498"/>
                </a:cubicBezTo>
                <a:cubicBezTo>
                  <a:pt x="928276" y="549262"/>
                  <a:pt x="921674" y="550955"/>
                  <a:pt x="920997" y="527931"/>
                </a:cubicBezTo>
                <a:cubicBezTo>
                  <a:pt x="899665" y="530385"/>
                  <a:pt x="896279" y="556627"/>
                  <a:pt x="873932" y="543591"/>
                </a:cubicBezTo>
                <a:cubicBezTo>
                  <a:pt x="877318" y="548923"/>
                  <a:pt x="885953" y="549008"/>
                  <a:pt x="884428" y="559251"/>
                </a:cubicBezTo>
                <a:cubicBezTo>
                  <a:pt x="879943" y="560266"/>
                  <a:pt x="879519" y="557218"/>
                  <a:pt x="879181" y="554002"/>
                </a:cubicBezTo>
                <a:cubicBezTo>
                  <a:pt x="867669" y="568646"/>
                  <a:pt x="857342" y="584391"/>
                  <a:pt x="826954" y="580158"/>
                </a:cubicBezTo>
                <a:cubicBezTo>
                  <a:pt x="828647" y="586169"/>
                  <a:pt x="843122" y="604790"/>
                  <a:pt x="847861" y="590570"/>
                </a:cubicBezTo>
                <a:cubicBezTo>
                  <a:pt x="854971" y="602082"/>
                  <a:pt x="840581" y="604960"/>
                  <a:pt x="853110" y="611478"/>
                </a:cubicBezTo>
                <a:cubicBezTo>
                  <a:pt x="859965" y="615033"/>
                  <a:pt x="871901" y="608854"/>
                  <a:pt x="879266" y="611478"/>
                </a:cubicBezTo>
                <a:cubicBezTo>
                  <a:pt x="880366" y="611902"/>
                  <a:pt x="881044" y="627815"/>
                  <a:pt x="889677" y="621890"/>
                </a:cubicBezTo>
                <a:cubicBezTo>
                  <a:pt x="897464" y="619604"/>
                  <a:pt x="887646" y="615203"/>
                  <a:pt x="889677" y="606230"/>
                </a:cubicBezTo>
                <a:cubicBezTo>
                  <a:pt x="896703" y="609700"/>
                  <a:pt x="899412" y="617404"/>
                  <a:pt x="900173" y="627138"/>
                </a:cubicBezTo>
                <a:cubicBezTo>
                  <a:pt x="909653" y="631624"/>
                  <a:pt x="914564" y="640597"/>
                  <a:pt x="926330" y="642797"/>
                </a:cubicBezTo>
                <a:cubicBezTo>
                  <a:pt x="921927" y="648892"/>
                  <a:pt x="919389" y="656849"/>
                  <a:pt x="921081" y="668953"/>
                </a:cubicBezTo>
                <a:cubicBezTo>
                  <a:pt x="911686" y="668276"/>
                  <a:pt x="910078" y="675302"/>
                  <a:pt x="900173" y="674202"/>
                </a:cubicBezTo>
                <a:cubicBezTo>
                  <a:pt x="909315" y="684868"/>
                  <a:pt x="896279" y="684443"/>
                  <a:pt x="905422" y="695109"/>
                </a:cubicBezTo>
                <a:cubicBezTo>
                  <a:pt x="914902" y="685375"/>
                  <a:pt x="931832" y="683174"/>
                  <a:pt x="947237" y="679449"/>
                </a:cubicBezTo>
                <a:cubicBezTo>
                  <a:pt x="946390" y="692570"/>
                  <a:pt x="955279" y="695786"/>
                  <a:pt x="962897" y="700358"/>
                </a:cubicBezTo>
                <a:cubicBezTo>
                  <a:pt x="961627" y="706960"/>
                  <a:pt x="952486" y="705605"/>
                  <a:pt x="952486" y="700358"/>
                </a:cubicBezTo>
                <a:cubicBezTo>
                  <a:pt x="944697" y="715171"/>
                  <a:pt x="927091" y="720249"/>
                  <a:pt x="931577" y="747422"/>
                </a:cubicBezTo>
                <a:cubicBezTo>
                  <a:pt x="944697" y="748268"/>
                  <a:pt x="947915" y="739380"/>
                  <a:pt x="952486" y="731762"/>
                </a:cubicBezTo>
                <a:cubicBezTo>
                  <a:pt x="959766" y="750299"/>
                  <a:pt x="989138" y="740311"/>
                  <a:pt x="999549" y="731762"/>
                </a:cubicBezTo>
                <a:cubicBezTo>
                  <a:pt x="999888" y="713985"/>
                  <a:pt x="972716" y="723805"/>
                  <a:pt x="973393" y="705605"/>
                </a:cubicBezTo>
                <a:cubicBezTo>
                  <a:pt x="987275" y="708738"/>
                  <a:pt x="1010977" y="728969"/>
                  <a:pt x="999549" y="700358"/>
                </a:cubicBezTo>
                <a:cubicBezTo>
                  <a:pt x="1015971" y="703997"/>
                  <a:pt x="1006406" y="714324"/>
                  <a:pt x="1004798" y="726514"/>
                </a:cubicBezTo>
                <a:cubicBezTo>
                  <a:pt x="1011653" y="721180"/>
                  <a:pt x="1024097" y="721435"/>
                  <a:pt x="1030954" y="716018"/>
                </a:cubicBezTo>
                <a:cubicBezTo>
                  <a:pt x="1034000" y="696634"/>
                  <a:pt x="1014786" y="685714"/>
                  <a:pt x="1025705" y="674202"/>
                </a:cubicBezTo>
                <a:cubicBezTo>
                  <a:pt x="1042042" y="680635"/>
                  <a:pt x="1048560" y="721943"/>
                  <a:pt x="1030954" y="731677"/>
                </a:cubicBezTo>
                <a:cubicBezTo>
                  <a:pt x="1031969" y="735909"/>
                  <a:pt x="1036201" y="736925"/>
                  <a:pt x="1036201" y="742173"/>
                </a:cubicBezTo>
                <a:cubicBezTo>
                  <a:pt x="1055924" y="749708"/>
                  <a:pt x="1046189" y="727784"/>
                  <a:pt x="1062358" y="731677"/>
                </a:cubicBezTo>
                <a:cubicBezTo>
                  <a:pt x="1075140" y="754108"/>
                  <a:pt x="1053978" y="758934"/>
                  <a:pt x="1051861" y="789153"/>
                </a:cubicBezTo>
                <a:cubicBezTo>
                  <a:pt x="1054148" y="797363"/>
                  <a:pt x="1068283" y="793639"/>
                  <a:pt x="1062358" y="810060"/>
                </a:cubicBezTo>
                <a:cubicBezTo>
                  <a:pt x="1067267" y="806251"/>
                  <a:pt x="1070314" y="800580"/>
                  <a:pt x="1072769" y="794401"/>
                </a:cubicBezTo>
                <a:cubicBezTo>
                  <a:pt x="1083520" y="810992"/>
                  <a:pt x="1083181" y="779588"/>
                  <a:pt x="1088429" y="794401"/>
                </a:cubicBezTo>
                <a:cubicBezTo>
                  <a:pt x="1092831" y="791014"/>
                  <a:pt x="1104765" y="769938"/>
                  <a:pt x="1093678" y="768245"/>
                </a:cubicBezTo>
                <a:cubicBezTo>
                  <a:pt x="1112469" y="756140"/>
                  <a:pt x="1183487" y="759780"/>
                  <a:pt x="1166897" y="815309"/>
                </a:cubicBezTo>
                <a:cubicBezTo>
                  <a:pt x="1181711" y="814462"/>
                  <a:pt x="1188651" y="805744"/>
                  <a:pt x="1203465" y="804813"/>
                </a:cubicBezTo>
                <a:cubicBezTo>
                  <a:pt x="1208882" y="822334"/>
                  <a:pt x="1187213" y="812939"/>
                  <a:pt x="1177308" y="815309"/>
                </a:cubicBezTo>
                <a:cubicBezTo>
                  <a:pt x="1179425" y="825382"/>
                  <a:pt x="1197539" y="819456"/>
                  <a:pt x="1192968" y="836216"/>
                </a:cubicBezTo>
                <a:cubicBezTo>
                  <a:pt x="1199062" y="835370"/>
                  <a:pt x="1197371" y="826652"/>
                  <a:pt x="1198216" y="820556"/>
                </a:cubicBezTo>
                <a:cubicBezTo>
                  <a:pt x="1204481" y="826482"/>
                  <a:pt x="1207697" y="835455"/>
                  <a:pt x="1224373" y="830969"/>
                </a:cubicBezTo>
                <a:cubicBezTo>
                  <a:pt x="1228266" y="836809"/>
                  <a:pt x="1208713" y="835708"/>
                  <a:pt x="1208713" y="836216"/>
                </a:cubicBezTo>
                <a:cubicBezTo>
                  <a:pt x="1209052" y="843411"/>
                  <a:pt x="1216332" y="837571"/>
                  <a:pt x="1219125" y="841465"/>
                </a:cubicBezTo>
                <a:cubicBezTo>
                  <a:pt x="1220648" y="843581"/>
                  <a:pt x="1218193" y="849337"/>
                  <a:pt x="1219125" y="851876"/>
                </a:cubicBezTo>
                <a:cubicBezTo>
                  <a:pt x="1222511" y="861357"/>
                  <a:pt x="1234192" y="874053"/>
                  <a:pt x="1234785" y="878032"/>
                </a:cubicBezTo>
                <a:cubicBezTo>
                  <a:pt x="1235884" y="885651"/>
                  <a:pt x="1229706" y="885904"/>
                  <a:pt x="1229536" y="888529"/>
                </a:cubicBezTo>
                <a:cubicBezTo>
                  <a:pt x="1229282" y="894369"/>
                  <a:pt x="1236901" y="910876"/>
                  <a:pt x="1213876" y="919932"/>
                </a:cubicBezTo>
                <a:cubicBezTo>
                  <a:pt x="1222764" y="924927"/>
                  <a:pt x="1225303" y="936354"/>
                  <a:pt x="1229536" y="946088"/>
                </a:cubicBezTo>
                <a:cubicBezTo>
                  <a:pt x="1239270" y="936693"/>
                  <a:pt x="1236816" y="915108"/>
                  <a:pt x="1260856" y="919932"/>
                </a:cubicBezTo>
                <a:cubicBezTo>
                  <a:pt x="1275415" y="932969"/>
                  <a:pt x="1252221" y="937455"/>
                  <a:pt x="1250445" y="946088"/>
                </a:cubicBezTo>
                <a:cubicBezTo>
                  <a:pt x="1249513" y="950660"/>
                  <a:pt x="1260941" y="955908"/>
                  <a:pt x="1260856" y="956586"/>
                </a:cubicBezTo>
                <a:cubicBezTo>
                  <a:pt x="1259924" y="964881"/>
                  <a:pt x="1248582" y="975545"/>
                  <a:pt x="1250445" y="982657"/>
                </a:cubicBezTo>
                <a:cubicBezTo>
                  <a:pt x="1252899" y="992137"/>
                  <a:pt x="1257470" y="1002210"/>
                  <a:pt x="1266103" y="998316"/>
                </a:cubicBezTo>
                <a:cubicBezTo>
                  <a:pt x="1275838" y="987143"/>
                  <a:pt x="1276684" y="967166"/>
                  <a:pt x="1297423" y="966997"/>
                </a:cubicBezTo>
                <a:cubicBezTo>
                  <a:pt x="1296407" y="971229"/>
                  <a:pt x="1292174" y="972161"/>
                  <a:pt x="1292174" y="977408"/>
                </a:cubicBezTo>
                <a:cubicBezTo>
                  <a:pt x="1296662" y="978340"/>
                  <a:pt x="1297085" y="975377"/>
                  <a:pt x="1297423" y="972161"/>
                </a:cubicBezTo>
                <a:cubicBezTo>
                  <a:pt x="1309274" y="977747"/>
                  <a:pt x="1316384" y="987989"/>
                  <a:pt x="1318331" y="1003564"/>
                </a:cubicBezTo>
                <a:cubicBezTo>
                  <a:pt x="1321886" y="1013976"/>
                  <a:pt x="1334245" y="1015500"/>
                  <a:pt x="1339239" y="1024472"/>
                </a:cubicBezTo>
                <a:cubicBezTo>
                  <a:pt x="1364717" y="1026335"/>
                  <a:pt x="1341271" y="997892"/>
                  <a:pt x="1365395" y="1014061"/>
                </a:cubicBezTo>
                <a:cubicBezTo>
                  <a:pt x="1381054" y="1010590"/>
                  <a:pt x="1360400" y="1002886"/>
                  <a:pt x="1365395" y="993153"/>
                </a:cubicBezTo>
                <a:cubicBezTo>
                  <a:pt x="1376568" y="990699"/>
                  <a:pt x="1375383" y="1000602"/>
                  <a:pt x="1375807" y="1008812"/>
                </a:cubicBezTo>
                <a:cubicBezTo>
                  <a:pt x="1384440" y="1003479"/>
                  <a:pt x="1381479" y="986635"/>
                  <a:pt x="1386218" y="977408"/>
                </a:cubicBezTo>
                <a:cubicBezTo>
                  <a:pt x="1406872" y="982995"/>
                  <a:pt x="1384863" y="993237"/>
                  <a:pt x="1386218" y="1008812"/>
                </a:cubicBezTo>
                <a:cubicBezTo>
                  <a:pt x="1390705" y="992983"/>
                  <a:pt x="1427103" y="995946"/>
                  <a:pt x="1428034" y="1014061"/>
                </a:cubicBezTo>
                <a:cubicBezTo>
                  <a:pt x="1451821" y="1020494"/>
                  <a:pt x="1448518" y="999755"/>
                  <a:pt x="1469850" y="1003649"/>
                </a:cubicBezTo>
                <a:cubicBezTo>
                  <a:pt x="1452074" y="1010506"/>
                  <a:pt x="1467226" y="1031667"/>
                  <a:pt x="1464602" y="1040217"/>
                </a:cubicBezTo>
                <a:cubicBezTo>
                  <a:pt x="1461724" y="1049866"/>
                  <a:pt x="1435399" y="1052406"/>
                  <a:pt x="1454190" y="1061124"/>
                </a:cubicBezTo>
                <a:cubicBezTo>
                  <a:pt x="1451904" y="1068742"/>
                  <a:pt x="1449620" y="1060616"/>
                  <a:pt x="1443694" y="1061124"/>
                </a:cubicBezTo>
                <a:cubicBezTo>
                  <a:pt x="1437769" y="1062140"/>
                  <a:pt x="1440816" y="1066373"/>
                  <a:pt x="1443694" y="1066373"/>
                </a:cubicBezTo>
                <a:cubicBezTo>
                  <a:pt x="1428119" y="1078562"/>
                  <a:pt x="1396714" y="1097353"/>
                  <a:pt x="1375722" y="1087280"/>
                </a:cubicBezTo>
                <a:cubicBezTo>
                  <a:pt x="1371404" y="1104803"/>
                  <a:pt x="1374622" y="1086772"/>
                  <a:pt x="1349566" y="1087280"/>
                </a:cubicBezTo>
                <a:cubicBezTo>
                  <a:pt x="1348719" y="1069336"/>
                  <a:pt x="1328404" y="1053506"/>
                  <a:pt x="1339154" y="1040217"/>
                </a:cubicBezTo>
                <a:cubicBezTo>
                  <a:pt x="1331621" y="1026335"/>
                  <a:pt x="1327473" y="1059431"/>
                  <a:pt x="1307750" y="1050713"/>
                </a:cubicBezTo>
                <a:cubicBezTo>
                  <a:pt x="1301486" y="1068827"/>
                  <a:pt x="1299539" y="1091259"/>
                  <a:pt x="1286842" y="1102940"/>
                </a:cubicBezTo>
                <a:cubicBezTo>
                  <a:pt x="1304788" y="1122156"/>
                  <a:pt x="1318247" y="1092867"/>
                  <a:pt x="1333907" y="1092529"/>
                </a:cubicBezTo>
                <a:cubicBezTo>
                  <a:pt x="1337885" y="1104887"/>
                  <a:pt x="1344233" y="1128673"/>
                  <a:pt x="1333907" y="1139593"/>
                </a:cubicBezTo>
                <a:cubicBezTo>
                  <a:pt x="1349482" y="1150004"/>
                  <a:pt x="1348804" y="1192498"/>
                  <a:pt x="1323494" y="1191820"/>
                </a:cubicBezTo>
                <a:cubicBezTo>
                  <a:pt x="1327982" y="1208495"/>
                  <a:pt x="1318924" y="1211627"/>
                  <a:pt x="1312998" y="1217976"/>
                </a:cubicBezTo>
                <a:cubicBezTo>
                  <a:pt x="1318670" y="1227541"/>
                  <a:pt x="1341862" y="1231012"/>
                  <a:pt x="1328658" y="1244132"/>
                </a:cubicBezTo>
                <a:cubicBezTo>
                  <a:pt x="1340847" y="1244132"/>
                  <a:pt x="1353037" y="1244132"/>
                  <a:pt x="1365226" y="1244132"/>
                </a:cubicBezTo>
                <a:cubicBezTo>
                  <a:pt x="1373859" y="1252259"/>
                  <a:pt x="1363448" y="1264531"/>
                  <a:pt x="1359978" y="1275452"/>
                </a:cubicBezTo>
                <a:cubicBezTo>
                  <a:pt x="1373944" y="1274182"/>
                  <a:pt x="1379869" y="1253444"/>
                  <a:pt x="1391382" y="1265040"/>
                </a:cubicBezTo>
                <a:cubicBezTo>
                  <a:pt x="1394513" y="1281716"/>
                  <a:pt x="1381562" y="1281208"/>
                  <a:pt x="1391382" y="1291196"/>
                </a:cubicBezTo>
                <a:cubicBezTo>
                  <a:pt x="1402133" y="1286287"/>
                  <a:pt x="1416268" y="1284762"/>
                  <a:pt x="1417538" y="1270288"/>
                </a:cubicBezTo>
                <a:cubicBezTo>
                  <a:pt x="1406703" y="1259454"/>
                  <a:pt x="1385965" y="1238968"/>
                  <a:pt x="1396629" y="1223225"/>
                </a:cubicBezTo>
                <a:cubicBezTo>
                  <a:pt x="1412629" y="1219416"/>
                  <a:pt x="1411951" y="1232196"/>
                  <a:pt x="1427949" y="1228472"/>
                </a:cubicBezTo>
                <a:cubicBezTo>
                  <a:pt x="1419061" y="1247941"/>
                  <a:pt x="1431082" y="1236684"/>
                  <a:pt x="1433198" y="1254543"/>
                </a:cubicBezTo>
                <a:cubicBezTo>
                  <a:pt x="1444794" y="1245910"/>
                  <a:pt x="1461554" y="1255645"/>
                  <a:pt x="1464517" y="1249296"/>
                </a:cubicBezTo>
                <a:cubicBezTo>
                  <a:pt x="1470274" y="1260977"/>
                  <a:pt x="1473744" y="1274944"/>
                  <a:pt x="1490673" y="1275452"/>
                </a:cubicBezTo>
                <a:cubicBezTo>
                  <a:pt x="1492621" y="1263516"/>
                  <a:pt x="1511582" y="1268510"/>
                  <a:pt x="1516829" y="1259792"/>
                </a:cubicBezTo>
                <a:cubicBezTo>
                  <a:pt x="1525802" y="1261400"/>
                  <a:pt x="1510057" y="1277990"/>
                  <a:pt x="1532489" y="1275452"/>
                </a:cubicBezTo>
                <a:cubicBezTo>
                  <a:pt x="1520300" y="1290772"/>
                  <a:pt x="1531219" y="1301607"/>
                  <a:pt x="1548149" y="1291111"/>
                </a:cubicBezTo>
                <a:cubicBezTo>
                  <a:pt x="1547133" y="1311003"/>
                  <a:pt x="1526140" y="1310918"/>
                  <a:pt x="1527242" y="1332927"/>
                </a:cubicBezTo>
                <a:cubicBezTo>
                  <a:pt x="1523771" y="1332927"/>
                  <a:pt x="1520300" y="1332927"/>
                  <a:pt x="1516829" y="1332927"/>
                </a:cubicBezTo>
                <a:cubicBezTo>
                  <a:pt x="1515899" y="1344355"/>
                  <a:pt x="1521061" y="1349603"/>
                  <a:pt x="1532489" y="1348672"/>
                </a:cubicBezTo>
                <a:cubicBezTo>
                  <a:pt x="1524786" y="1356290"/>
                  <a:pt x="1524786" y="1382870"/>
                  <a:pt x="1532489" y="1390487"/>
                </a:cubicBezTo>
                <a:cubicBezTo>
                  <a:pt x="1549419" y="1396920"/>
                  <a:pt x="1536468" y="1373558"/>
                  <a:pt x="1553396" y="1379990"/>
                </a:cubicBezTo>
                <a:cubicBezTo>
                  <a:pt x="1553396" y="1386932"/>
                  <a:pt x="1553396" y="1393958"/>
                  <a:pt x="1553396" y="1400899"/>
                </a:cubicBezTo>
                <a:cubicBezTo>
                  <a:pt x="1542732" y="1410041"/>
                  <a:pt x="1543155" y="1397005"/>
                  <a:pt x="1532489" y="1406062"/>
                </a:cubicBezTo>
                <a:cubicBezTo>
                  <a:pt x="1530119" y="1422400"/>
                  <a:pt x="1543663" y="1422823"/>
                  <a:pt x="1558645" y="1421722"/>
                </a:cubicBezTo>
                <a:cubicBezTo>
                  <a:pt x="1556359" y="1431711"/>
                  <a:pt x="1547387" y="1434842"/>
                  <a:pt x="1548234" y="1447878"/>
                </a:cubicBezTo>
                <a:cubicBezTo>
                  <a:pt x="1547302" y="1460913"/>
                  <a:pt x="1556275" y="1464214"/>
                  <a:pt x="1563892" y="1468787"/>
                </a:cubicBezTo>
                <a:cubicBezTo>
                  <a:pt x="1571681" y="1466501"/>
                  <a:pt x="1561861" y="1462098"/>
                  <a:pt x="1563892" y="1453127"/>
                </a:cubicBezTo>
                <a:cubicBezTo>
                  <a:pt x="1571342" y="1453550"/>
                  <a:pt x="1578706" y="1453973"/>
                  <a:pt x="1579552" y="1447878"/>
                </a:cubicBezTo>
                <a:cubicBezTo>
                  <a:pt x="1583870" y="1451687"/>
                  <a:pt x="1585901" y="1463538"/>
                  <a:pt x="1579552" y="1474034"/>
                </a:cubicBezTo>
                <a:cubicBezTo>
                  <a:pt x="1588017" y="1475558"/>
                  <a:pt x="1588525" y="1469125"/>
                  <a:pt x="1595212" y="1468787"/>
                </a:cubicBezTo>
                <a:cubicBezTo>
                  <a:pt x="1603932" y="1477505"/>
                  <a:pt x="1633388" y="1465484"/>
                  <a:pt x="1631780" y="1484445"/>
                </a:cubicBezTo>
                <a:cubicBezTo>
                  <a:pt x="1616966" y="1479028"/>
                  <a:pt x="1610026" y="1479028"/>
                  <a:pt x="1595212" y="1484445"/>
                </a:cubicBezTo>
                <a:cubicBezTo>
                  <a:pt x="1599360" y="1502476"/>
                  <a:pt x="1590303" y="1507385"/>
                  <a:pt x="1579552" y="1510601"/>
                </a:cubicBezTo>
                <a:cubicBezTo>
                  <a:pt x="1575743" y="1526600"/>
                  <a:pt x="1588525" y="1526008"/>
                  <a:pt x="1584801" y="1542006"/>
                </a:cubicBezTo>
                <a:cubicBezTo>
                  <a:pt x="1566772" y="1546154"/>
                  <a:pt x="1562708" y="1536166"/>
                  <a:pt x="1553481" y="1531595"/>
                </a:cubicBezTo>
                <a:cubicBezTo>
                  <a:pt x="1550857" y="1547085"/>
                  <a:pt x="1572019" y="1545646"/>
                  <a:pt x="1579637" y="1552502"/>
                </a:cubicBezTo>
                <a:cubicBezTo>
                  <a:pt x="1581330" y="1554026"/>
                  <a:pt x="1577859" y="1561559"/>
                  <a:pt x="1579637" y="1562999"/>
                </a:cubicBezTo>
                <a:cubicBezTo>
                  <a:pt x="1587002" y="1569009"/>
                  <a:pt x="1589625" y="1565538"/>
                  <a:pt x="1595297" y="1573495"/>
                </a:cubicBezTo>
                <a:cubicBezTo>
                  <a:pt x="1598937" y="1578574"/>
                  <a:pt x="1594113" y="1580182"/>
                  <a:pt x="1600546" y="1583991"/>
                </a:cubicBezTo>
                <a:cubicBezTo>
                  <a:pt x="1596905" y="1597027"/>
                  <a:pt x="1586579" y="1574256"/>
                  <a:pt x="1574390" y="1578743"/>
                </a:cubicBezTo>
                <a:cubicBezTo>
                  <a:pt x="1600715" y="1592456"/>
                  <a:pt x="1556444" y="1627330"/>
                  <a:pt x="1584801" y="1646714"/>
                </a:cubicBezTo>
                <a:cubicBezTo>
                  <a:pt x="1583785" y="1653741"/>
                  <a:pt x="1563131" y="1656449"/>
                  <a:pt x="1584801" y="1657211"/>
                </a:cubicBezTo>
                <a:cubicBezTo>
                  <a:pt x="1574897" y="1663391"/>
                  <a:pt x="1572697" y="1670331"/>
                  <a:pt x="1584801" y="1678119"/>
                </a:cubicBezTo>
                <a:cubicBezTo>
                  <a:pt x="1580061" y="1692340"/>
                  <a:pt x="1566517" y="1672786"/>
                  <a:pt x="1558645" y="1672955"/>
                </a:cubicBezTo>
                <a:cubicBezTo>
                  <a:pt x="1556952" y="1695556"/>
                  <a:pt x="1587594" y="1685821"/>
                  <a:pt x="1584801" y="1709523"/>
                </a:cubicBezTo>
                <a:cubicBezTo>
                  <a:pt x="1566348" y="1708930"/>
                  <a:pt x="1585309" y="1699873"/>
                  <a:pt x="1569141" y="1693863"/>
                </a:cubicBezTo>
                <a:cubicBezTo>
                  <a:pt x="1559238" y="1694456"/>
                  <a:pt x="1565502" y="1711131"/>
                  <a:pt x="1553481" y="1709523"/>
                </a:cubicBezTo>
                <a:cubicBezTo>
                  <a:pt x="1553228" y="1718496"/>
                  <a:pt x="1557375" y="1723067"/>
                  <a:pt x="1563892" y="1725183"/>
                </a:cubicBezTo>
                <a:cubicBezTo>
                  <a:pt x="1546541" y="1734241"/>
                  <a:pt x="1542224" y="1777495"/>
                  <a:pt x="1579552" y="1772246"/>
                </a:cubicBezTo>
                <a:cubicBezTo>
                  <a:pt x="1578368" y="1779780"/>
                  <a:pt x="1563977" y="1774024"/>
                  <a:pt x="1563892" y="1782743"/>
                </a:cubicBezTo>
                <a:cubicBezTo>
                  <a:pt x="1557799" y="1774871"/>
                  <a:pt x="1548826" y="1769962"/>
                  <a:pt x="1548234" y="1756586"/>
                </a:cubicBezTo>
                <a:cubicBezTo>
                  <a:pt x="1536468" y="1773854"/>
                  <a:pt x="1566179" y="1794255"/>
                  <a:pt x="1574390" y="1808814"/>
                </a:cubicBezTo>
                <a:cubicBezTo>
                  <a:pt x="1594451" y="1816602"/>
                  <a:pt x="1622553" y="1816432"/>
                  <a:pt x="1626701" y="1840219"/>
                </a:cubicBezTo>
                <a:cubicBezTo>
                  <a:pt x="1606978" y="1824305"/>
                  <a:pt x="1590134" y="1846229"/>
                  <a:pt x="1569226" y="1845466"/>
                </a:cubicBezTo>
                <a:cubicBezTo>
                  <a:pt x="1562793" y="1847499"/>
                  <a:pt x="1563301" y="1857317"/>
                  <a:pt x="1558730" y="1861126"/>
                </a:cubicBezTo>
                <a:cubicBezTo>
                  <a:pt x="1553058" y="1865952"/>
                  <a:pt x="1529273" y="1869846"/>
                  <a:pt x="1532574" y="1866375"/>
                </a:cubicBezTo>
                <a:cubicBezTo>
                  <a:pt x="1518268" y="1881695"/>
                  <a:pt x="1514205" y="1884151"/>
                  <a:pt x="1516914" y="1918687"/>
                </a:cubicBezTo>
                <a:cubicBezTo>
                  <a:pt x="1490928" y="1942387"/>
                  <a:pt x="1435314" y="1925374"/>
                  <a:pt x="1443694" y="1882120"/>
                </a:cubicBezTo>
                <a:cubicBezTo>
                  <a:pt x="1443524" y="1877041"/>
                  <a:pt x="1437346" y="1878056"/>
                  <a:pt x="1433283" y="1876871"/>
                </a:cubicBezTo>
                <a:cubicBezTo>
                  <a:pt x="1434891" y="1869761"/>
                  <a:pt x="1446402" y="1872554"/>
                  <a:pt x="1454190" y="1871622"/>
                </a:cubicBezTo>
                <a:cubicBezTo>
                  <a:pt x="1455290" y="1856640"/>
                  <a:pt x="1452836" y="1845043"/>
                  <a:pt x="1443694" y="1840304"/>
                </a:cubicBezTo>
                <a:cubicBezTo>
                  <a:pt x="1439462" y="1841319"/>
                  <a:pt x="1438445" y="1845551"/>
                  <a:pt x="1433283" y="1845551"/>
                </a:cubicBezTo>
                <a:cubicBezTo>
                  <a:pt x="1433367" y="1860196"/>
                  <a:pt x="1447503" y="1833108"/>
                  <a:pt x="1443694" y="1855964"/>
                </a:cubicBezTo>
                <a:cubicBezTo>
                  <a:pt x="1444541" y="1878056"/>
                  <a:pt x="1435653" y="1855879"/>
                  <a:pt x="1428034" y="1855964"/>
                </a:cubicBezTo>
                <a:cubicBezTo>
                  <a:pt x="1410428" y="1858080"/>
                  <a:pt x="1441916" y="1876278"/>
                  <a:pt x="1417623" y="1871707"/>
                </a:cubicBezTo>
                <a:cubicBezTo>
                  <a:pt x="1419908" y="1879919"/>
                  <a:pt x="1434045" y="1876193"/>
                  <a:pt x="1428034" y="1892616"/>
                </a:cubicBezTo>
                <a:cubicBezTo>
                  <a:pt x="1406872" y="1873655"/>
                  <a:pt x="1429134" y="1895324"/>
                  <a:pt x="1428034" y="1913523"/>
                </a:cubicBezTo>
                <a:cubicBezTo>
                  <a:pt x="1422955" y="1913353"/>
                  <a:pt x="1423972" y="1907090"/>
                  <a:pt x="1422787" y="1903027"/>
                </a:cubicBezTo>
                <a:cubicBezTo>
                  <a:pt x="1402301" y="1903535"/>
                  <a:pt x="1387403" y="1909459"/>
                  <a:pt x="1391382" y="1934431"/>
                </a:cubicBezTo>
                <a:cubicBezTo>
                  <a:pt x="1380547" y="1925119"/>
                  <a:pt x="1366072" y="1943912"/>
                  <a:pt x="1354814" y="1950091"/>
                </a:cubicBezTo>
                <a:cubicBezTo>
                  <a:pt x="1342709" y="1934346"/>
                  <a:pt x="1329335" y="1919787"/>
                  <a:pt x="1302502" y="1918771"/>
                </a:cubicBezTo>
                <a:cubicBezTo>
                  <a:pt x="1300556" y="1927659"/>
                  <a:pt x="1306565" y="1928590"/>
                  <a:pt x="1312913" y="1929183"/>
                </a:cubicBezTo>
                <a:cubicBezTo>
                  <a:pt x="1296747" y="1943234"/>
                  <a:pt x="1326627" y="1949076"/>
                  <a:pt x="1312913" y="1960587"/>
                </a:cubicBezTo>
                <a:cubicBezTo>
                  <a:pt x="1319940" y="1960587"/>
                  <a:pt x="1326880" y="1960587"/>
                  <a:pt x="1333822" y="1960587"/>
                </a:cubicBezTo>
                <a:cubicBezTo>
                  <a:pt x="1332806" y="1964819"/>
                  <a:pt x="1328573" y="1965751"/>
                  <a:pt x="1328573" y="1970999"/>
                </a:cubicBezTo>
                <a:cubicBezTo>
                  <a:pt x="1324087" y="1970068"/>
                  <a:pt x="1323664" y="1973031"/>
                  <a:pt x="1323326" y="1976247"/>
                </a:cubicBezTo>
                <a:cubicBezTo>
                  <a:pt x="1314015" y="1966427"/>
                  <a:pt x="1308174" y="1953138"/>
                  <a:pt x="1286757" y="1955339"/>
                </a:cubicBezTo>
                <a:cubicBezTo>
                  <a:pt x="1279732" y="1944927"/>
                  <a:pt x="1276769" y="1930453"/>
                  <a:pt x="1271099" y="1918771"/>
                </a:cubicBezTo>
                <a:cubicBezTo>
                  <a:pt x="1258486" y="1923511"/>
                  <a:pt x="1268897" y="1948229"/>
                  <a:pt x="1276346" y="1950091"/>
                </a:cubicBezTo>
                <a:cubicBezTo>
                  <a:pt x="1276346" y="1958809"/>
                  <a:pt x="1276346" y="1967529"/>
                  <a:pt x="1276346" y="1976247"/>
                </a:cubicBezTo>
                <a:cubicBezTo>
                  <a:pt x="1282441" y="1989282"/>
                  <a:pt x="1291498" y="1999440"/>
                  <a:pt x="1302502" y="2007650"/>
                </a:cubicBezTo>
                <a:cubicBezTo>
                  <a:pt x="1298100" y="2026443"/>
                  <a:pt x="1302079" y="2041425"/>
                  <a:pt x="1302502" y="2070374"/>
                </a:cubicBezTo>
                <a:cubicBezTo>
                  <a:pt x="1290566" y="2095515"/>
                  <a:pt x="1221833" y="2103642"/>
                  <a:pt x="1224119" y="2059878"/>
                </a:cubicBezTo>
                <a:cubicBezTo>
                  <a:pt x="1221241" y="2072998"/>
                  <a:pt x="1200079" y="2094753"/>
                  <a:pt x="1197962" y="2065126"/>
                </a:cubicBezTo>
                <a:cubicBezTo>
                  <a:pt x="1185265" y="2068174"/>
                  <a:pt x="1186366" y="2084849"/>
                  <a:pt x="1182302" y="2096446"/>
                </a:cubicBezTo>
                <a:cubicBezTo>
                  <a:pt x="1166219" y="2087220"/>
                  <a:pt x="1145312" y="2102625"/>
                  <a:pt x="1145735" y="2086034"/>
                </a:cubicBezTo>
                <a:cubicBezTo>
                  <a:pt x="1141503" y="2087050"/>
                  <a:pt x="1140488" y="2091283"/>
                  <a:pt x="1135324" y="2091283"/>
                </a:cubicBezTo>
                <a:cubicBezTo>
                  <a:pt x="1121950" y="2095345"/>
                  <a:pt x="1134139" y="2124972"/>
                  <a:pt x="1114415" y="2122687"/>
                </a:cubicBezTo>
                <a:cubicBezTo>
                  <a:pt x="1125336" y="2102964"/>
                  <a:pt x="1107305" y="2095092"/>
                  <a:pt x="1093508" y="2086034"/>
                </a:cubicBezTo>
                <a:cubicBezTo>
                  <a:pt x="1078694" y="2086880"/>
                  <a:pt x="1071754" y="2095685"/>
                  <a:pt x="1056940" y="2096446"/>
                </a:cubicBezTo>
                <a:cubicBezTo>
                  <a:pt x="1060750" y="2091621"/>
                  <a:pt x="1066420" y="2088573"/>
                  <a:pt x="1072600" y="2086034"/>
                </a:cubicBezTo>
                <a:cubicBezTo>
                  <a:pt x="1051608" y="2072915"/>
                  <a:pt x="1067437" y="2053784"/>
                  <a:pt x="1056940" y="2028559"/>
                </a:cubicBezTo>
                <a:cubicBezTo>
                  <a:pt x="1072262" y="2029914"/>
                  <a:pt x="1073024" y="2016708"/>
                  <a:pt x="1088344" y="2018146"/>
                </a:cubicBezTo>
                <a:cubicBezTo>
                  <a:pt x="1082503" y="2008243"/>
                  <a:pt x="1081657" y="1993430"/>
                  <a:pt x="1077848" y="1981579"/>
                </a:cubicBezTo>
                <a:cubicBezTo>
                  <a:pt x="1067860" y="1991399"/>
                  <a:pt x="1068368" y="1978448"/>
                  <a:pt x="1051692" y="1981579"/>
                </a:cubicBezTo>
                <a:cubicBezTo>
                  <a:pt x="1052115" y="1974131"/>
                  <a:pt x="1052538" y="1966767"/>
                  <a:pt x="1046444" y="1965920"/>
                </a:cubicBezTo>
                <a:cubicBezTo>
                  <a:pt x="1059733" y="1971338"/>
                  <a:pt x="1074378" y="1927320"/>
                  <a:pt x="1093508" y="1939764"/>
                </a:cubicBezTo>
                <a:cubicBezTo>
                  <a:pt x="1097148" y="1925712"/>
                  <a:pt x="1082673" y="1929691"/>
                  <a:pt x="1077848" y="1924104"/>
                </a:cubicBezTo>
                <a:cubicBezTo>
                  <a:pt x="1085128" y="1916824"/>
                  <a:pt x="1121527" y="1880934"/>
                  <a:pt x="1109253" y="1903196"/>
                </a:cubicBezTo>
                <a:cubicBezTo>
                  <a:pt x="1128214" y="1908359"/>
                  <a:pt x="1113654" y="1875771"/>
                  <a:pt x="1130160" y="1892784"/>
                </a:cubicBezTo>
                <a:cubicBezTo>
                  <a:pt x="1129314" y="1886690"/>
                  <a:pt x="1131345" y="1883473"/>
                  <a:pt x="1135409" y="1882288"/>
                </a:cubicBezTo>
                <a:cubicBezTo>
                  <a:pt x="1134139" y="1875686"/>
                  <a:pt x="1124996" y="1877041"/>
                  <a:pt x="1124913" y="1882288"/>
                </a:cubicBezTo>
                <a:cubicBezTo>
                  <a:pt x="1117124" y="1880003"/>
                  <a:pt x="1126944" y="1875601"/>
                  <a:pt x="1124913" y="1866628"/>
                </a:cubicBezTo>
                <a:cubicBezTo>
                  <a:pt x="1103919" y="1862989"/>
                  <a:pt x="1112046" y="1888637"/>
                  <a:pt x="1093508" y="1887537"/>
                </a:cubicBezTo>
                <a:cubicBezTo>
                  <a:pt x="1089445" y="1882881"/>
                  <a:pt x="1087921" y="1875686"/>
                  <a:pt x="1088260" y="1866628"/>
                </a:cubicBezTo>
                <a:cubicBezTo>
                  <a:pt x="1081319" y="1866628"/>
                  <a:pt x="1074293" y="1866628"/>
                  <a:pt x="1067352" y="1866628"/>
                </a:cubicBezTo>
                <a:cubicBezTo>
                  <a:pt x="1053893" y="1867898"/>
                  <a:pt x="1074547" y="1875601"/>
                  <a:pt x="1067352" y="1887537"/>
                </a:cubicBezTo>
                <a:cubicBezTo>
                  <a:pt x="1053300" y="1870692"/>
                  <a:pt x="1033832" y="1887367"/>
                  <a:pt x="1009877" y="1877124"/>
                </a:cubicBezTo>
                <a:cubicBezTo>
                  <a:pt x="1009792" y="1866713"/>
                  <a:pt x="995572" y="1870437"/>
                  <a:pt x="999381" y="1856217"/>
                </a:cubicBezTo>
                <a:cubicBezTo>
                  <a:pt x="998364" y="1850292"/>
                  <a:pt x="994132" y="1853339"/>
                  <a:pt x="994132" y="1856217"/>
                </a:cubicBezTo>
                <a:cubicBezTo>
                  <a:pt x="990238" y="1850461"/>
                  <a:pt x="988291" y="1835563"/>
                  <a:pt x="999381" y="1830146"/>
                </a:cubicBezTo>
                <a:cubicBezTo>
                  <a:pt x="1004290" y="1820496"/>
                  <a:pt x="969499" y="1826928"/>
                  <a:pt x="988885" y="1819650"/>
                </a:cubicBezTo>
                <a:cubicBezTo>
                  <a:pt x="987868" y="1813724"/>
                  <a:pt x="983636" y="1816772"/>
                  <a:pt x="983636" y="1819650"/>
                </a:cubicBezTo>
                <a:cubicBezTo>
                  <a:pt x="976864" y="1810168"/>
                  <a:pt x="981096" y="1800434"/>
                  <a:pt x="978387" y="1777833"/>
                </a:cubicBezTo>
                <a:cubicBezTo>
                  <a:pt x="967637" y="1773263"/>
                  <a:pt x="958580" y="1795101"/>
                  <a:pt x="967976" y="1793493"/>
                </a:cubicBezTo>
                <a:cubicBezTo>
                  <a:pt x="956040" y="1802466"/>
                  <a:pt x="951301" y="1818633"/>
                  <a:pt x="936572" y="1824812"/>
                </a:cubicBezTo>
                <a:cubicBezTo>
                  <a:pt x="943513" y="1838102"/>
                  <a:pt x="970769" y="1828114"/>
                  <a:pt x="962728" y="1809153"/>
                </a:cubicBezTo>
                <a:cubicBezTo>
                  <a:pt x="981943" y="1825659"/>
                  <a:pt x="976526" y="1860449"/>
                  <a:pt x="967976" y="1882373"/>
                </a:cubicBezTo>
                <a:cubicBezTo>
                  <a:pt x="956040" y="1882458"/>
                  <a:pt x="939535" y="1850630"/>
                  <a:pt x="967976" y="1856217"/>
                </a:cubicBezTo>
                <a:cubicBezTo>
                  <a:pt x="966536" y="1845466"/>
                  <a:pt x="944867" y="1855032"/>
                  <a:pt x="947068" y="1840557"/>
                </a:cubicBezTo>
                <a:cubicBezTo>
                  <a:pt x="940973" y="1851815"/>
                  <a:pt x="936233" y="1864597"/>
                  <a:pt x="931408" y="1877124"/>
                </a:cubicBezTo>
                <a:cubicBezTo>
                  <a:pt x="918881" y="1872215"/>
                  <a:pt x="917611" y="1856132"/>
                  <a:pt x="894841" y="1861381"/>
                </a:cubicBezTo>
                <a:cubicBezTo>
                  <a:pt x="879858" y="1858841"/>
                  <a:pt x="891455" y="1871622"/>
                  <a:pt x="884428" y="1882288"/>
                </a:cubicBezTo>
                <a:cubicBezTo>
                  <a:pt x="872071" y="1901079"/>
                  <a:pt x="841767" y="1903112"/>
                  <a:pt x="873932" y="1918856"/>
                </a:cubicBezTo>
                <a:cubicBezTo>
                  <a:pt x="869023" y="1931638"/>
                  <a:pt x="853363" y="1912169"/>
                  <a:pt x="853025" y="1903112"/>
                </a:cubicBezTo>
                <a:cubicBezTo>
                  <a:pt x="833810" y="1906582"/>
                  <a:pt x="826954" y="1922411"/>
                  <a:pt x="816458" y="1934516"/>
                </a:cubicBezTo>
                <a:cubicBezTo>
                  <a:pt x="783953" y="1916739"/>
                  <a:pt x="762622" y="1925459"/>
                  <a:pt x="743238" y="1950176"/>
                </a:cubicBezTo>
                <a:cubicBezTo>
                  <a:pt x="729863" y="1939086"/>
                  <a:pt x="720128" y="1924528"/>
                  <a:pt x="711833" y="1908359"/>
                </a:cubicBezTo>
                <a:cubicBezTo>
                  <a:pt x="696681" y="1915893"/>
                  <a:pt x="698882" y="1940694"/>
                  <a:pt x="685677" y="1950176"/>
                </a:cubicBezTo>
                <a:cubicBezTo>
                  <a:pt x="674757" y="1952377"/>
                  <a:pt x="671795" y="1946620"/>
                  <a:pt x="664769" y="1944927"/>
                </a:cubicBezTo>
                <a:cubicBezTo>
                  <a:pt x="683899" y="1974977"/>
                  <a:pt x="620244" y="1947466"/>
                  <a:pt x="628202" y="1981579"/>
                </a:cubicBezTo>
                <a:cubicBezTo>
                  <a:pt x="606870" y="1976417"/>
                  <a:pt x="607040" y="1982172"/>
                  <a:pt x="581137" y="1981579"/>
                </a:cubicBezTo>
                <a:cubicBezTo>
                  <a:pt x="592988" y="1969052"/>
                  <a:pt x="569626" y="1962280"/>
                  <a:pt x="575890" y="1939764"/>
                </a:cubicBezTo>
                <a:cubicBezTo>
                  <a:pt x="568440" y="1924358"/>
                  <a:pt x="544908" y="1921988"/>
                  <a:pt x="528826" y="1929267"/>
                </a:cubicBezTo>
                <a:cubicBezTo>
                  <a:pt x="560906" y="1919364"/>
                  <a:pt x="495305" y="1906413"/>
                  <a:pt x="528826" y="1897948"/>
                </a:cubicBezTo>
                <a:cubicBezTo>
                  <a:pt x="508002" y="1883643"/>
                  <a:pt x="490819" y="1891853"/>
                  <a:pt x="460854" y="1882288"/>
                </a:cubicBezTo>
                <a:cubicBezTo>
                  <a:pt x="452727" y="1896763"/>
                  <a:pt x="445956" y="1912762"/>
                  <a:pt x="434698" y="1924104"/>
                </a:cubicBezTo>
                <a:cubicBezTo>
                  <a:pt x="385856" y="1941541"/>
                  <a:pt x="341924" y="1897695"/>
                  <a:pt x="371974" y="1856132"/>
                </a:cubicBezTo>
                <a:cubicBezTo>
                  <a:pt x="372821" y="1850122"/>
                  <a:pt x="370789" y="1846821"/>
                  <a:pt x="366726" y="1845721"/>
                </a:cubicBezTo>
                <a:cubicBezTo>
                  <a:pt x="368165" y="1833362"/>
                  <a:pt x="380693" y="1851731"/>
                  <a:pt x="387634" y="1850968"/>
                </a:cubicBezTo>
                <a:cubicBezTo>
                  <a:pt x="402193" y="1841150"/>
                  <a:pt x="401855" y="1816349"/>
                  <a:pt x="424202" y="1814316"/>
                </a:cubicBezTo>
                <a:cubicBezTo>
                  <a:pt x="424032" y="1783336"/>
                  <a:pt x="421409" y="1746090"/>
                  <a:pt x="408542" y="1715025"/>
                </a:cubicBezTo>
                <a:cubicBezTo>
                  <a:pt x="422255" y="1716549"/>
                  <a:pt x="412689" y="1694794"/>
                  <a:pt x="429450" y="1699365"/>
                </a:cubicBezTo>
                <a:cubicBezTo>
                  <a:pt x="427164" y="1704021"/>
                  <a:pt x="424878" y="1708761"/>
                  <a:pt x="418953" y="1709861"/>
                </a:cubicBezTo>
                <a:cubicBezTo>
                  <a:pt x="423778" y="1719004"/>
                  <a:pt x="428688" y="1728061"/>
                  <a:pt x="445109" y="1725521"/>
                </a:cubicBezTo>
                <a:cubicBezTo>
                  <a:pt x="439015" y="1733224"/>
                  <a:pt x="439015" y="1738727"/>
                  <a:pt x="445109" y="1746430"/>
                </a:cubicBezTo>
                <a:cubicBezTo>
                  <a:pt x="447225" y="1739911"/>
                  <a:pt x="451034" y="1731193"/>
                  <a:pt x="460769" y="1720274"/>
                </a:cubicBezTo>
                <a:cubicBezTo>
                  <a:pt x="457976" y="1716041"/>
                  <a:pt x="455352" y="1711809"/>
                  <a:pt x="455522" y="1704614"/>
                </a:cubicBezTo>
                <a:cubicBezTo>
                  <a:pt x="446549" y="1703513"/>
                  <a:pt x="441978" y="1713502"/>
                  <a:pt x="439862" y="1704614"/>
                </a:cubicBezTo>
                <a:cubicBezTo>
                  <a:pt x="437407" y="1693440"/>
                  <a:pt x="447310" y="1694624"/>
                  <a:pt x="455522" y="1694118"/>
                </a:cubicBezTo>
                <a:cubicBezTo>
                  <a:pt x="453151" y="1659920"/>
                  <a:pt x="438169" y="1638334"/>
                  <a:pt x="429365" y="1610485"/>
                </a:cubicBezTo>
                <a:cubicBezTo>
                  <a:pt x="407695" y="1616496"/>
                  <a:pt x="408965" y="1599481"/>
                  <a:pt x="392797" y="1599989"/>
                </a:cubicBezTo>
                <a:cubicBezTo>
                  <a:pt x="392713" y="1576034"/>
                  <a:pt x="412013" y="1556480"/>
                  <a:pt x="392797" y="1542513"/>
                </a:cubicBezTo>
                <a:cubicBezTo>
                  <a:pt x="387126" y="1543784"/>
                  <a:pt x="389242" y="1552926"/>
                  <a:pt x="382386" y="1552926"/>
                </a:cubicBezTo>
                <a:cubicBezTo>
                  <a:pt x="390342" y="1581283"/>
                  <a:pt x="375190" y="1587800"/>
                  <a:pt x="382386" y="1610400"/>
                </a:cubicBezTo>
                <a:cubicBezTo>
                  <a:pt x="365879" y="1592709"/>
                  <a:pt x="369773" y="1554704"/>
                  <a:pt x="382386" y="1542430"/>
                </a:cubicBezTo>
                <a:cubicBezTo>
                  <a:pt x="367065" y="1535573"/>
                  <a:pt x="381794" y="1519405"/>
                  <a:pt x="361478" y="1511025"/>
                </a:cubicBezTo>
                <a:cubicBezTo>
                  <a:pt x="355553" y="1512041"/>
                  <a:pt x="358600" y="1516273"/>
                  <a:pt x="361478" y="1516273"/>
                </a:cubicBezTo>
                <a:cubicBezTo>
                  <a:pt x="359192" y="1523892"/>
                  <a:pt x="356907" y="1515765"/>
                  <a:pt x="351067" y="1516273"/>
                </a:cubicBezTo>
                <a:cubicBezTo>
                  <a:pt x="344464" y="1517543"/>
                  <a:pt x="345818" y="1526685"/>
                  <a:pt x="351067" y="1526770"/>
                </a:cubicBezTo>
                <a:cubicBezTo>
                  <a:pt x="343787" y="1541921"/>
                  <a:pt x="325249" y="1525246"/>
                  <a:pt x="319662" y="1521521"/>
                </a:cubicBezTo>
                <a:cubicBezTo>
                  <a:pt x="324911" y="1511110"/>
                  <a:pt x="328720" y="1499174"/>
                  <a:pt x="340571" y="1495366"/>
                </a:cubicBezTo>
                <a:cubicBezTo>
                  <a:pt x="342179" y="1484785"/>
                  <a:pt x="325503" y="1496466"/>
                  <a:pt x="324911" y="1500613"/>
                </a:cubicBezTo>
                <a:cubicBezTo>
                  <a:pt x="319577" y="1495534"/>
                  <a:pt x="314330" y="1490287"/>
                  <a:pt x="309251" y="1484953"/>
                </a:cubicBezTo>
                <a:cubicBezTo>
                  <a:pt x="298838" y="1491895"/>
                  <a:pt x="308573" y="1519151"/>
                  <a:pt x="283095" y="1511110"/>
                </a:cubicBezTo>
                <a:cubicBezTo>
                  <a:pt x="288512" y="1496296"/>
                  <a:pt x="288512" y="1489356"/>
                  <a:pt x="283095" y="1474542"/>
                </a:cubicBezTo>
                <a:cubicBezTo>
                  <a:pt x="277931" y="1467517"/>
                  <a:pt x="269128" y="1464131"/>
                  <a:pt x="262187" y="1458882"/>
                </a:cubicBezTo>
                <a:cubicBezTo>
                  <a:pt x="270229" y="1444238"/>
                  <a:pt x="252791" y="1444662"/>
                  <a:pt x="246527" y="1437975"/>
                </a:cubicBezTo>
                <a:cubicBezTo>
                  <a:pt x="242718" y="1433827"/>
                  <a:pt x="239840" y="1421383"/>
                  <a:pt x="236031" y="1417066"/>
                </a:cubicBezTo>
                <a:cubicBezTo>
                  <a:pt x="223672" y="1403015"/>
                  <a:pt x="213429" y="1401491"/>
                  <a:pt x="194215" y="1390911"/>
                </a:cubicBezTo>
                <a:cubicBezTo>
                  <a:pt x="193707" y="1373897"/>
                  <a:pt x="175846" y="1358575"/>
                  <a:pt x="188966" y="1343846"/>
                </a:cubicBezTo>
                <a:cubicBezTo>
                  <a:pt x="163658" y="1354766"/>
                  <a:pt x="139363" y="1334705"/>
                  <a:pt x="136655" y="1307279"/>
                </a:cubicBezTo>
                <a:cubicBezTo>
                  <a:pt x="136994" y="1281461"/>
                  <a:pt x="164673" y="1283069"/>
                  <a:pt x="157563" y="1249803"/>
                </a:cubicBezTo>
                <a:cubicBezTo>
                  <a:pt x="195823" y="1241339"/>
                  <a:pt x="215546" y="1278837"/>
                  <a:pt x="204626" y="1302032"/>
                </a:cubicBezTo>
                <a:cubicBezTo>
                  <a:pt x="221303" y="1314982"/>
                  <a:pt x="235268" y="1330641"/>
                  <a:pt x="241194" y="1354343"/>
                </a:cubicBezTo>
                <a:cubicBezTo>
                  <a:pt x="236708" y="1369664"/>
                  <a:pt x="228074" y="1347571"/>
                  <a:pt x="215037" y="1354343"/>
                </a:cubicBezTo>
                <a:cubicBezTo>
                  <a:pt x="213514" y="1368056"/>
                  <a:pt x="235353" y="1358490"/>
                  <a:pt x="230697" y="1375251"/>
                </a:cubicBezTo>
                <a:cubicBezTo>
                  <a:pt x="258801" y="1371526"/>
                  <a:pt x="273530" y="1381175"/>
                  <a:pt x="293421" y="1385662"/>
                </a:cubicBezTo>
                <a:cubicBezTo>
                  <a:pt x="295960" y="1402169"/>
                  <a:pt x="284026" y="1404115"/>
                  <a:pt x="288174" y="1422230"/>
                </a:cubicBezTo>
                <a:cubicBezTo>
                  <a:pt x="290290" y="1431118"/>
                  <a:pt x="318816" y="1439668"/>
                  <a:pt x="324741" y="1427479"/>
                </a:cubicBezTo>
                <a:cubicBezTo>
                  <a:pt x="332952" y="1452365"/>
                  <a:pt x="364526" y="1453973"/>
                  <a:pt x="382217" y="1469293"/>
                </a:cubicBezTo>
                <a:cubicBezTo>
                  <a:pt x="379085" y="1489864"/>
                  <a:pt x="389919" y="1496466"/>
                  <a:pt x="397876" y="1505862"/>
                </a:cubicBezTo>
                <a:cubicBezTo>
                  <a:pt x="405664" y="1501460"/>
                  <a:pt x="405410" y="1489017"/>
                  <a:pt x="408372" y="1479706"/>
                </a:cubicBezTo>
                <a:cubicBezTo>
                  <a:pt x="416160" y="1487578"/>
                  <a:pt x="438169" y="1481314"/>
                  <a:pt x="434529" y="1500613"/>
                </a:cubicBezTo>
                <a:cubicBezTo>
                  <a:pt x="424202" y="1509501"/>
                  <a:pt x="396014" y="1500445"/>
                  <a:pt x="403209" y="1526770"/>
                </a:cubicBezTo>
                <a:cubicBezTo>
                  <a:pt x="404817" y="1533880"/>
                  <a:pt x="416330" y="1531087"/>
                  <a:pt x="424117" y="1532017"/>
                </a:cubicBezTo>
                <a:cubicBezTo>
                  <a:pt x="413536" y="1505777"/>
                  <a:pt x="433851" y="1506624"/>
                  <a:pt x="450273" y="1495450"/>
                </a:cubicBezTo>
                <a:cubicBezTo>
                  <a:pt x="447988" y="1489017"/>
                  <a:pt x="443586" y="1484700"/>
                  <a:pt x="434613" y="1485038"/>
                </a:cubicBezTo>
                <a:cubicBezTo>
                  <a:pt x="457806" y="1486393"/>
                  <a:pt x="464832" y="1463453"/>
                  <a:pt x="502585" y="1458882"/>
                </a:cubicBezTo>
                <a:cubicBezTo>
                  <a:pt x="502162" y="1466331"/>
                  <a:pt x="501739" y="1473696"/>
                  <a:pt x="507833" y="1474542"/>
                </a:cubicBezTo>
                <a:cubicBezTo>
                  <a:pt x="521293" y="1473272"/>
                  <a:pt x="500639" y="1465569"/>
                  <a:pt x="507833" y="1453633"/>
                </a:cubicBezTo>
                <a:cubicBezTo>
                  <a:pt x="523916" y="1449741"/>
                  <a:pt x="517906" y="1467940"/>
                  <a:pt x="533989" y="1464046"/>
                </a:cubicBezTo>
                <a:cubicBezTo>
                  <a:pt x="543385" y="1464723"/>
                  <a:pt x="544993" y="1457697"/>
                  <a:pt x="554897" y="1458797"/>
                </a:cubicBezTo>
                <a:cubicBezTo>
                  <a:pt x="561330" y="1441868"/>
                  <a:pt x="537968" y="1454820"/>
                  <a:pt x="544401" y="1437890"/>
                </a:cubicBezTo>
                <a:cubicBezTo>
                  <a:pt x="536951" y="1437467"/>
                  <a:pt x="529588" y="1437043"/>
                  <a:pt x="528741" y="1443137"/>
                </a:cubicBezTo>
                <a:cubicBezTo>
                  <a:pt x="518752" y="1439413"/>
                  <a:pt x="535090" y="1418591"/>
                  <a:pt x="539237" y="1411734"/>
                </a:cubicBezTo>
                <a:cubicBezTo>
                  <a:pt x="553713" y="1417574"/>
                  <a:pt x="568525" y="1419860"/>
                  <a:pt x="565394" y="1396074"/>
                </a:cubicBezTo>
                <a:cubicBezTo>
                  <a:pt x="546856" y="1408433"/>
                  <a:pt x="527640" y="1388964"/>
                  <a:pt x="518330" y="1406486"/>
                </a:cubicBezTo>
                <a:cubicBezTo>
                  <a:pt x="512065" y="1408433"/>
                  <a:pt x="515706" y="1397513"/>
                  <a:pt x="513081" y="1396074"/>
                </a:cubicBezTo>
                <a:cubicBezTo>
                  <a:pt x="508341" y="1393366"/>
                  <a:pt x="501484" y="1400561"/>
                  <a:pt x="502670" y="1401322"/>
                </a:cubicBezTo>
                <a:cubicBezTo>
                  <a:pt x="488872" y="1392434"/>
                  <a:pt x="498014" y="1382361"/>
                  <a:pt x="471265" y="1390826"/>
                </a:cubicBezTo>
                <a:cubicBezTo>
                  <a:pt x="473466" y="1379907"/>
                  <a:pt x="467711" y="1376944"/>
                  <a:pt x="466018" y="1369918"/>
                </a:cubicBezTo>
                <a:cubicBezTo>
                  <a:pt x="446887" y="1366448"/>
                  <a:pt x="445956" y="1381175"/>
                  <a:pt x="429450" y="1380330"/>
                </a:cubicBezTo>
                <a:cubicBezTo>
                  <a:pt x="429789" y="1355612"/>
                  <a:pt x="390597" y="1370341"/>
                  <a:pt x="392882" y="1343761"/>
                </a:cubicBezTo>
                <a:cubicBezTo>
                  <a:pt x="386956" y="1344778"/>
                  <a:pt x="390004" y="1349010"/>
                  <a:pt x="392882" y="1349010"/>
                </a:cubicBezTo>
                <a:cubicBezTo>
                  <a:pt x="378408" y="1357220"/>
                  <a:pt x="363848" y="1365262"/>
                  <a:pt x="345818" y="1369918"/>
                </a:cubicBezTo>
                <a:cubicBezTo>
                  <a:pt x="335999" y="1353581"/>
                  <a:pt x="314498" y="1339022"/>
                  <a:pt x="324911" y="1317690"/>
                </a:cubicBezTo>
                <a:cubicBezTo>
                  <a:pt x="343025" y="1321838"/>
                  <a:pt x="344972" y="1309903"/>
                  <a:pt x="361478" y="1312443"/>
                </a:cubicBezTo>
                <a:cubicBezTo>
                  <a:pt x="365964" y="1316675"/>
                  <a:pt x="364609" y="1326748"/>
                  <a:pt x="371974" y="1328103"/>
                </a:cubicBezTo>
                <a:cubicBezTo>
                  <a:pt x="399908" y="1329541"/>
                  <a:pt x="370196" y="1305756"/>
                  <a:pt x="398130" y="1307194"/>
                </a:cubicBezTo>
                <a:cubicBezTo>
                  <a:pt x="400247" y="1294582"/>
                  <a:pt x="388564" y="1295851"/>
                  <a:pt x="392882" y="1281038"/>
                </a:cubicBezTo>
                <a:cubicBezTo>
                  <a:pt x="403378" y="1279261"/>
                  <a:pt x="409218" y="1282139"/>
                  <a:pt x="408542" y="1291450"/>
                </a:cubicBezTo>
                <a:cubicBezTo>
                  <a:pt x="420816" y="1287048"/>
                  <a:pt x="404224" y="1268510"/>
                  <a:pt x="403294" y="1260130"/>
                </a:cubicBezTo>
                <a:cubicBezTo>
                  <a:pt x="396437" y="1266817"/>
                  <a:pt x="383994" y="1266817"/>
                  <a:pt x="377138" y="1260130"/>
                </a:cubicBezTo>
                <a:cubicBezTo>
                  <a:pt x="370196" y="1264025"/>
                  <a:pt x="389157" y="1286032"/>
                  <a:pt x="392797" y="1296698"/>
                </a:cubicBezTo>
                <a:cubicBezTo>
                  <a:pt x="387211" y="1307026"/>
                  <a:pt x="373921" y="1281208"/>
                  <a:pt x="371889" y="1270542"/>
                </a:cubicBezTo>
                <a:cubicBezTo>
                  <a:pt x="360547" y="1278330"/>
                  <a:pt x="359700" y="1296698"/>
                  <a:pt x="340486" y="1296698"/>
                </a:cubicBezTo>
                <a:cubicBezTo>
                  <a:pt x="319747" y="1279683"/>
                  <a:pt x="345142" y="1248365"/>
                  <a:pt x="324826" y="1233974"/>
                </a:cubicBezTo>
                <a:cubicBezTo>
                  <a:pt x="318562" y="1203078"/>
                  <a:pt x="369688" y="1186572"/>
                  <a:pt x="340486" y="1166002"/>
                </a:cubicBezTo>
                <a:cubicBezTo>
                  <a:pt x="332106" y="1173367"/>
                  <a:pt x="327111" y="1184033"/>
                  <a:pt x="324826" y="1197407"/>
                </a:cubicBezTo>
                <a:cubicBezTo>
                  <a:pt x="301379" y="1205110"/>
                  <a:pt x="308743" y="1182085"/>
                  <a:pt x="288258" y="1186911"/>
                </a:cubicBezTo>
                <a:cubicBezTo>
                  <a:pt x="279285" y="1195376"/>
                  <a:pt x="309843" y="1217468"/>
                  <a:pt x="303917" y="1207818"/>
                </a:cubicBezTo>
                <a:cubicBezTo>
                  <a:pt x="312298" y="1221362"/>
                  <a:pt x="312129" y="1230165"/>
                  <a:pt x="314330" y="1265378"/>
                </a:cubicBezTo>
                <a:cubicBezTo>
                  <a:pt x="269636" y="1261230"/>
                  <a:pt x="257615" y="1224494"/>
                  <a:pt x="241110" y="1192158"/>
                </a:cubicBezTo>
                <a:cubicBezTo>
                  <a:pt x="229513" y="1219499"/>
                  <a:pt x="235015" y="1182424"/>
                  <a:pt x="220201" y="1181747"/>
                </a:cubicBezTo>
                <a:cubicBezTo>
                  <a:pt x="218000" y="1181662"/>
                  <a:pt x="212245" y="1184878"/>
                  <a:pt x="214954" y="1186994"/>
                </a:cubicBezTo>
                <a:cubicBezTo>
                  <a:pt x="206151" y="1180392"/>
                  <a:pt x="220625" y="1170997"/>
                  <a:pt x="204541" y="1176583"/>
                </a:cubicBezTo>
                <a:cubicBezTo>
                  <a:pt x="202002" y="1168796"/>
                  <a:pt x="210975" y="1149412"/>
                  <a:pt x="199632" y="1150258"/>
                </a:cubicBezTo>
                <a:cubicBezTo>
                  <a:pt x="200902" y="1136800"/>
                  <a:pt x="208605" y="1157454"/>
                  <a:pt x="220540" y="1150258"/>
                </a:cubicBezTo>
                <a:cubicBezTo>
                  <a:pt x="211651" y="1139931"/>
                  <a:pt x="208350" y="1124102"/>
                  <a:pt x="194383" y="1118854"/>
                </a:cubicBezTo>
                <a:cubicBezTo>
                  <a:pt x="193284" y="1140354"/>
                  <a:pt x="139617" y="1113183"/>
                  <a:pt x="136909" y="1145010"/>
                </a:cubicBezTo>
                <a:cubicBezTo>
                  <a:pt x="133353" y="1143995"/>
                  <a:pt x="127512" y="1137306"/>
                  <a:pt x="121249" y="1139762"/>
                </a:cubicBezTo>
                <a:cubicBezTo>
                  <a:pt x="118201" y="1140947"/>
                  <a:pt x="115408" y="1155506"/>
                  <a:pt x="116001" y="1155421"/>
                </a:cubicBezTo>
                <a:cubicBezTo>
                  <a:pt x="109060" y="1156437"/>
                  <a:pt x="114138" y="1146618"/>
                  <a:pt x="110753" y="1145010"/>
                </a:cubicBezTo>
                <a:cubicBezTo>
                  <a:pt x="99580" y="1139677"/>
                  <a:pt x="87474" y="1153644"/>
                  <a:pt x="79349" y="1145010"/>
                </a:cubicBezTo>
                <a:cubicBezTo>
                  <a:pt x="78671" y="1132144"/>
                  <a:pt x="78586" y="1119785"/>
                  <a:pt x="84596" y="1113606"/>
                </a:cubicBezTo>
                <a:cubicBezTo>
                  <a:pt x="81634" y="1106073"/>
                  <a:pt x="76470" y="1100824"/>
                  <a:pt x="68936" y="1097946"/>
                </a:cubicBezTo>
                <a:cubicBezTo>
                  <a:pt x="79179" y="1067981"/>
                  <a:pt x="67328" y="1044364"/>
                  <a:pt x="32369" y="1050883"/>
                </a:cubicBezTo>
                <a:cubicBezTo>
                  <a:pt x="31946" y="1032937"/>
                  <a:pt x="64197" y="1047835"/>
                  <a:pt x="63774" y="1029889"/>
                </a:cubicBezTo>
                <a:cubicBezTo>
                  <a:pt x="72662" y="1033276"/>
                  <a:pt x="67075" y="1041910"/>
                  <a:pt x="58525" y="1040387"/>
                </a:cubicBezTo>
                <a:cubicBezTo>
                  <a:pt x="64874" y="1047920"/>
                  <a:pt x="78501" y="1048343"/>
                  <a:pt x="84681" y="1056045"/>
                </a:cubicBezTo>
                <a:cubicBezTo>
                  <a:pt x="74862" y="1052491"/>
                  <a:pt x="84766" y="1040810"/>
                  <a:pt x="84681" y="1040387"/>
                </a:cubicBezTo>
                <a:cubicBezTo>
                  <a:pt x="84258" y="1036661"/>
                  <a:pt x="76725" y="1031244"/>
                  <a:pt x="79433" y="1024727"/>
                </a:cubicBezTo>
                <a:cubicBezTo>
                  <a:pt x="86543" y="1008050"/>
                  <a:pt x="93569" y="1019733"/>
                  <a:pt x="95093" y="1009067"/>
                </a:cubicBezTo>
                <a:cubicBezTo>
                  <a:pt x="95686" y="1005172"/>
                  <a:pt x="80534" y="1001278"/>
                  <a:pt x="79433" y="1003818"/>
                </a:cubicBezTo>
                <a:cubicBezTo>
                  <a:pt x="84766" y="991205"/>
                  <a:pt x="101526" y="1006865"/>
                  <a:pt x="100341" y="993322"/>
                </a:cubicBezTo>
                <a:cubicBezTo>
                  <a:pt x="102203" y="972244"/>
                  <a:pt x="70121" y="985195"/>
                  <a:pt x="74185" y="962003"/>
                </a:cubicBezTo>
                <a:cubicBezTo>
                  <a:pt x="90945" y="957431"/>
                  <a:pt x="85020" y="975545"/>
                  <a:pt x="95093" y="977662"/>
                </a:cubicBezTo>
                <a:cubicBezTo>
                  <a:pt x="100680" y="975462"/>
                  <a:pt x="107282" y="949051"/>
                  <a:pt x="100341" y="951507"/>
                </a:cubicBezTo>
                <a:cubicBezTo>
                  <a:pt x="119302" y="944312"/>
                  <a:pt x="142496" y="941349"/>
                  <a:pt x="147405" y="920187"/>
                </a:cubicBezTo>
                <a:cubicBezTo>
                  <a:pt x="161625" y="924927"/>
                  <a:pt x="131491" y="931868"/>
                  <a:pt x="147405" y="941094"/>
                </a:cubicBezTo>
                <a:cubicBezTo>
                  <a:pt x="157901" y="942872"/>
                  <a:pt x="163741" y="939994"/>
                  <a:pt x="163065" y="930683"/>
                </a:cubicBezTo>
                <a:cubicBezTo>
                  <a:pt x="174069" y="942196"/>
                  <a:pt x="183464" y="942196"/>
                  <a:pt x="194468" y="930683"/>
                </a:cubicBezTo>
                <a:cubicBezTo>
                  <a:pt x="190236" y="914007"/>
                  <a:pt x="182449" y="900888"/>
                  <a:pt x="168312" y="894031"/>
                </a:cubicBezTo>
                <a:cubicBezTo>
                  <a:pt x="166112" y="880402"/>
                  <a:pt x="181179" y="882350"/>
                  <a:pt x="183972" y="878371"/>
                </a:cubicBezTo>
                <a:cubicBezTo>
                  <a:pt x="185073" y="876848"/>
                  <a:pt x="174238" y="863897"/>
                  <a:pt x="189221" y="867960"/>
                </a:cubicBezTo>
                <a:cubicBezTo>
                  <a:pt x="188628" y="855177"/>
                  <a:pt x="171953" y="866860"/>
                  <a:pt x="173561" y="873207"/>
                </a:cubicBezTo>
                <a:cubicBezTo>
                  <a:pt x="160356" y="863642"/>
                  <a:pt x="137755" y="863727"/>
                  <a:pt x="136994" y="841803"/>
                </a:cubicBezTo>
                <a:cubicBezTo>
                  <a:pt x="157393" y="822673"/>
                  <a:pt x="187358" y="843665"/>
                  <a:pt x="199717" y="820895"/>
                </a:cubicBezTo>
                <a:cubicBezTo>
                  <a:pt x="224010" y="823351"/>
                  <a:pt x="234592" y="828006"/>
                  <a:pt x="257192" y="820895"/>
                </a:cubicBezTo>
                <a:cubicBezTo>
                  <a:pt x="261594" y="826990"/>
                  <a:pt x="264134" y="834947"/>
                  <a:pt x="262441" y="847052"/>
                </a:cubicBezTo>
                <a:cubicBezTo>
                  <a:pt x="277846" y="840787"/>
                  <a:pt x="291051" y="812854"/>
                  <a:pt x="309504" y="826143"/>
                </a:cubicBezTo>
                <a:cubicBezTo>
                  <a:pt x="311452" y="810230"/>
                  <a:pt x="290543" y="817255"/>
                  <a:pt x="288597" y="805236"/>
                </a:cubicBezTo>
                <a:cubicBezTo>
                  <a:pt x="288682" y="791354"/>
                  <a:pt x="286650" y="775356"/>
                  <a:pt x="293844" y="768669"/>
                </a:cubicBezTo>
                <a:cubicBezTo>
                  <a:pt x="310859" y="772646"/>
                  <a:pt x="327027" y="777387"/>
                  <a:pt x="325249" y="800072"/>
                </a:cubicBezTo>
                <a:cubicBezTo>
                  <a:pt x="333967" y="793130"/>
                  <a:pt x="333376" y="776794"/>
                  <a:pt x="340909" y="768669"/>
                </a:cubicBezTo>
                <a:cubicBezTo>
                  <a:pt x="348443" y="770445"/>
                  <a:pt x="358261" y="795840"/>
                  <a:pt x="361816" y="784327"/>
                </a:cubicBezTo>
                <a:cubicBezTo>
                  <a:pt x="371043" y="782634"/>
                  <a:pt x="371128" y="813616"/>
                  <a:pt x="356568" y="805236"/>
                </a:cubicBezTo>
                <a:cubicBezTo>
                  <a:pt x="353521" y="822249"/>
                  <a:pt x="360123" y="829529"/>
                  <a:pt x="361816" y="841803"/>
                </a:cubicBezTo>
                <a:cubicBezTo>
                  <a:pt x="381877" y="829953"/>
                  <a:pt x="358346" y="820388"/>
                  <a:pt x="382724" y="820895"/>
                </a:cubicBezTo>
                <a:cubicBezTo>
                  <a:pt x="379931" y="802781"/>
                  <a:pt x="368758" y="793047"/>
                  <a:pt x="367065" y="773831"/>
                </a:cubicBezTo>
                <a:cubicBezTo>
                  <a:pt x="376375" y="769175"/>
                  <a:pt x="380354" y="759272"/>
                  <a:pt x="398469" y="763335"/>
                </a:cubicBezTo>
                <a:cubicBezTo>
                  <a:pt x="400500" y="788645"/>
                  <a:pt x="447057" y="803120"/>
                  <a:pt x="419376" y="826143"/>
                </a:cubicBezTo>
                <a:cubicBezTo>
                  <a:pt x="415483" y="842227"/>
                  <a:pt x="433766" y="836216"/>
                  <a:pt x="429872" y="852215"/>
                </a:cubicBezTo>
                <a:cubicBezTo>
                  <a:pt x="415144" y="853146"/>
                  <a:pt x="423355" y="877101"/>
                  <a:pt x="403718" y="873123"/>
                </a:cubicBezTo>
                <a:cubicBezTo>
                  <a:pt x="399908" y="889122"/>
                  <a:pt x="412774" y="888444"/>
                  <a:pt x="408965" y="904442"/>
                </a:cubicBezTo>
                <a:cubicBezTo>
                  <a:pt x="438760" y="911637"/>
                  <a:pt x="461616" y="908083"/>
                  <a:pt x="492597" y="904442"/>
                </a:cubicBezTo>
                <a:cubicBezTo>
                  <a:pt x="492597" y="888782"/>
                  <a:pt x="492597" y="873123"/>
                  <a:pt x="492597" y="857378"/>
                </a:cubicBezTo>
                <a:cubicBezTo>
                  <a:pt x="487687" y="853569"/>
                  <a:pt x="463309" y="852046"/>
                  <a:pt x="450781" y="841718"/>
                </a:cubicBezTo>
                <a:cubicBezTo>
                  <a:pt x="459331" y="817848"/>
                  <a:pt x="488618" y="843665"/>
                  <a:pt x="503093" y="831222"/>
                </a:cubicBezTo>
                <a:cubicBezTo>
                  <a:pt x="503177" y="841634"/>
                  <a:pt x="517314" y="837909"/>
                  <a:pt x="513505" y="852130"/>
                </a:cubicBezTo>
                <a:cubicBezTo>
                  <a:pt x="536275" y="851200"/>
                  <a:pt x="507241" y="827243"/>
                  <a:pt x="529165" y="831222"/>
                </a:cubicBezTo>
                <a:cubicBezTo>
                  <a:pt x="531449" y="813278"/>
                  <a:pt x="527048" y="801935"/>
                  <a:pt x="523916" y="789406"/>
                </a:cubicBezTo>
                <a:cubicBezTo>
                  <a:pt x="551765" y="783566"/>
                  <a:pt x="539491" y="763928"/>
                  <a:pt x="560483" y="758003"/>
                </a:cubicBezTo>
                <a:cubicBezTo>
                  <a:pt x="553035" y="751061"/>
                  <a:pt x="553035" y="728376"/>
                  <a:pt x="560483" y="721435"/>
                </a:cubicBezTo>
                <a:cubicBezTo>
                  <a:pt x="579529" y="718049"/>
                  <a:pt x="588332" y="724990"/>
                  <a:pt x="597052" y="731931"/>
                </a:cubicBezTo>
                <a:cubicBezTo>
                  <a:pt x="629555" y="723805"/>
                  <a:pt x="589010" y="681142"/>
                  <a:pt x="623207" y="679619"/>
                </a:cubicBezTo>
                <a:cubicBezTo>
                  <a:pt x="623207" y="667430"/>
                  <a:pt x="623207" y="655241"/>
                  <a:pt x="623207" y="643052"/>
                </a:cubicBezTo>
                <a:cubicBezTo>
                  <a:pt x="606955" y="638396"/>
                  <a:pt x="597390" y="627053"/>
                  <a:pt x="581392" y="622143"/>
                </a:cubicBezTo>
                <a:cubicBezTo>
                  <a:pt x="580630" y="605721"/>
                  <a:pt x="594766" y="604198"/>
                  <a:pt x="607548" y="601236"/>
                </a:cubicBezTo>
                <a:cubicBezTo>
                  <a:pt x="607463" y="576687"/>
                  <a:pt x="604839" y="549685"/>
                  <a:pt x="628455" y="548923"/>
                </a:cubicBezTo>
                <a:cubicBezTo>
                  <a:pt x="632350" y="518958"/>
                  <a:pt x="607125" y="508038"/>
                  <a:pt x="586639" y="517605"/>
                </a:cubicBezTo>
                <a:cubicBezTo>
                  <a:pt x="573942" y="500675"/>
                  <a:pt x="564547" y="480444"/>
                  <a:pt x="534327" y="481036"/>
                </a:cubicBezTo>
                <a:cubicBezTo>
                  <a:pt x="519515" y="483575"/>
                  <a:pt x="526794" y="508377"/>
                  <a:pt x="503008" y="501945"/>
                </a:cubicBezTo>
                <a:cubicBezTo>
                  <a:pt x="507833" y="480698"/>
                  <a:pt x="517567" y="464276"/>
                  <a:pt x="534327" y="454880"/>
                </a:cubicBezTo>
                <a:cubicBezTo>
                  <a:pt x="532635" y="442607"/>
                  <a:pt x="526117" y="435242"/>
                  <a:pt x="529080" y="418312"/>
                </a:cubicBezTo>
                <a:cubicBezTo>
                  <a:pt x="527217" y="410949"/>
                  <a:pt x="519853" y="417889"/>
                  <a:pt x="518583" y="423561"/>
                </a:cubicBezTo>
                <a:cubicBezTo>
                  <a:pt x="508426" y="425677"/>
                  <a:pt x="510965" y="399775"/>
                  <a:pt x="523831" y="407901"/>
                </a:cubicBezTo>
                <a:cubicBezTo>
                  <a:pt x="514436" y="383776"/>
                  <a:pt x="500977" y="420260"/>
                  <a:pt x="482016" y="418397"/>
                </a:cubicBezTo>
                <a:cubicBezTo>
                  <a:pt x="481508" y="398760"/>
                  <a:pt x="508172" y="406293"/>
                  <a:pt x="513335" y="392241"/>
                </a:cubicBezTo>
                <a:cubicBezTo>
                  <a:pt x="512658" y="380729"/>
                  <a:pt x="491158" y="390040"/>
                  <a:pt x="482016" y="386994"/>
                </a:cubicBezTo>
                <a:cubicBezTo>
                  <a:pt x="486333" y="372180"/>
                  <a:pt x="474651" y="373450"/>
                  <a:pt x="476767" y="360838"/>
                </a:cubicBezTo>
                <a:cubicBezTo>
                  <a:pt x="501400" y="345939"/>
                  <a:pt x="524594" y="360160"/>
                  <a:pt x="539491" y="339929"/>
                </a:cubicBezTo>
                <a:cubicBezTo>
                  <a:pt x="547786" y="340352"/>
                  <a:pt x="559383" y="337389"/>
                  <a:pt x="560400" y="345178"/>
                </a:cubicBezTo>
                <a:cubicBezTo>
                  <a:pt x="571234" y="343823"/>
                  <a:pt x="561838" y="322237"/>
                  <a:pt x="570811" y="319021"/>
                </a:cubicBezTo>
                <a:cubicBezTo>
                  <a:pt x="590364" y="318683"/>
                  <a:pt x="600776" y="327401"/>
                  <a:pt x="607378" y="339929"/>
                </a:cubicBezTo>
                <a:cubicBezTo>
                  <a:pt x="620329" y="339167"/>
                  <a:pt x="632773" y="338914"/>
                  <a:pt x="633534" y="350425"/>
                </a:cubicBezTo>
                <a:cubicBezTo>
                  <a:pt x="655966" y="343993"/>
                  <a:pt x="651056" y="349833"/>
                  <a:pt x="680598" y="350425"/>
                </a:cubicBezTo>
                <a:cubicBezTo>
                  <a:pt x="678736" y="333073"/>
                  <a:pt x="664938" y="327740"/>
                  <a:pt x="654442" y="319021"/>
                </a:cubicBezTo>
                <a:cubicBezTo>
                  <a:pt x="664261" y="320121"/>
                  <a:pt x="681106" y="310980"/>
                  <a:pt x="675351" y="282454"/>
                </a:cubicBezTo>
                <a:cubicBezTo>
                  <a:pt x="687708" y="282369"/>
                  <a:pt x="690756" y="291426"/>
                  <a:pt x="706754" y="287701"/>
                </a:cubicBezTo>
                <a:cubicBezTo>
                  <a:pt x="705739" y="291934"/>
                  <a:pt x="701507" y="292950"/>
                  <a:pt x="701507" y="298197"/>
                </a:cubicBezTo>
                <a:cubicBezTo>
                  <a:pt x="707939" y="295913"/>
                  <a:pt x="712256" y="291511"/>
                  <a:pt x="712003" y="282539"/>
                </a:cubicBezTo>
                <a:cubicBezTo>
                  <a:pt x="711156" y="276444"/>
                  <a:pt x="702437" y="278137"/>
                  <a:pt x="696343" y="277290"/>
                </a:cubicBezTo>
                <a:cubicBezTo>
                  <a:pt x="691857" y="260615"/>
                  <a:pt x="704553" y="261122"/>
                  <a:pt x="706754" y="251134"/>
                </a:cubicBezTo>
                <a:close/>
                <a:moveTo>
                  <a:pt x="847862" y="240638"/>
                </a:moveTo>
                <a:cubicBezTo>
                  <a:pt x="846085" y="264340"/>
                  <a:pt x="815697" y="281268"/>
                  <a:pt x="800798" y="261546"/>
                </a:cubicBezTo>
                <a:cubicBezTo>
                  <a:pt x="804607" y="242669"/>
                  <a:pt x="827293" y="242754"/>
                  <a:pt x="847862" y="240638"/>
                </a:cubicBezTo>
                <a:close/>
                <a:moveTo>
                  <a:pt x="361917" y="174729"/>
                </a:moveTo>
                <a:cubicBezTo>
                  <a:pt x="369880" y="171427"/>
                  <a:pt x="382640" y="182506"/>
                  <a:pt x="377308" y="198822"/>
                </a:cubicBezTo>
                <a:cubicBezTo>
                  <a:pt x="360548" y="203394"/>
                  <a:pt x="366473" y="185278"/>
                  <a:pt x="356400" y="183161"/>
                </a:cubicBezTo>
                <a:cubicBezTo>
                  <a:pt x="357141" y="178527"/>
                  <a:pt x="359262" y="175829"/>
                  <a:pt x="361917" y="174729"/>
                </a:cubicBezTo>
                <a:close/>
                <a:moveTo>
                  <a:pt x="696258" y="172667"/>
                </a:moveTo>
                <a:cubicBezTo>
                  <a:pt x="712596" y="170211"/>
                  <a:pt x="719621" y="177237"/>
                  <a:pt x="717167" y="193574"/>
                </a:cubicBezTo>
                <a:cubicBezTo>
                  <a:pt x="700745" y="196028"/>
                  <a:pt x="693804" y="189003"/>
                  <a:pt x="696258" y="172667"/>
                </a:cubicBezTo>
                <a:close/>
                <a:moveTo>
                  <a:pt x="915748" y="162255"/>
                </a:moveTo>
                <a:cubicBezTo>
                  <a:pt x="924213" y="178253"/>
                  <a:pt x="936572" y="190273"/>
                  <a:pt x="941905" y="209319"/>
                </a:cubicBezTo>
                <a:cubicBezTo>
                  <a:pt x="968653" y="198146"/>
                  <a:pt x="984228" y="229634"/>
                  <a:pt x="1015125" y="230227"/>
                </a:cubicBezTo>
                <a:cubicBezTo>
                  <a:pt x="1018934" y="246226"/>
                  <a:pt x="1006067" y="245633"/>
                  <a:pt x="1009876" y="261631"/>
                </a:cubicBezTo>
                <a:cubicBezTo>
                  <a:pt x="1000481" y="260954"/>
                  <a:pt x="998873" y="267980"/>
                  <a:pt x="988968" y="266880"/>
                </a:cubicBezTo>
                <a:cubicBezTo>
                  <a:pt x="999634" y="277376"/>
                  <a:pt x="980165" y="284571"/>
                  <a:pt x="968061" y="287787"/>
                </a:cubicBezTo>
                <a:cubicBezTo>
                  <a:pt x="967214" y="299130"/>
                  <a:pt x="986599" y="290157"/>
                  <a:pt x="994217" y="293036"/>
                </a:cubicBezTo>
                <a:cubicBezTo>
                  <a:pt x="994217" y="301754"/>
                  <a:pt x="994217" y="310472"/>
                  <a:pt x="994217" y="319192"/>
                </a:cubicBezTo>
                <a:cubicBezTo>
                  <a:pt x="977372" y="318091"/>
                  <a:pt x="972124" y="328419"/>
                  <a:pt x="952401" y="324440"/>
                </a:cubicBezTo>
                <a:cubicBezTo>
                  <a:pt x="934878" y="319530"/>
                  <a:pt x="954771" y="283131"/>
                  <a:pt x="936741" y="298283"/>
                </a:cubicBezTo>
                <a:cubicBezTo>
                  <a:pt x="931069" y="291088"/>
                  <a:pt x="942158" y="276783"/>
                  <a:pt x="941990" y="266965"/>
                </a:cubicBezTo>
                <a:cubicBezTo>
                  <a:pt x="939027" y="255621"/>
                  <a:pt x="929546" y="224132"/>
                  <a:pt x="941990" y="214652"/>
                </a:cubicBezTo>
                <a:cubicBezTo>
                  <a:pt x="934116" y="203393"/>
                  <a:pt x="929207" y="218376"/>
                  <a:pt x="915833" y="209403"/>
                </a:cubicBezTo>
                <a:cubicBezTo>
                  <a:pt x="911601" y="199584"/>
                  <a:pt x="909061" y="188156"/>
                  <a:pt x="900088" y="183162"/>
                </a:cubicBezTo>
                <a:cubicBezTo>
                  <a:pt x="895518" y="166402"/>
                  <a:pt x="913632" y="172328"/>
                  <a:pt x="915748" y="162255"/>
                </a:cubicBezTo>
                <a:close/>
                <a:moveTo>
                  <a:pt x="795548" y="120440"/>
                </a:moveTo>
                <a:cubicBezTo>
                  <a:pt x="799104" y="137876"/>
                  <a:pt x="786830" y="139484"/>
                  <a:pt x="774641" y="141347"/>
                </a:cubicBezTo>
                <a:cubicBezTo>
                  <a:pt x="772272" y="125010"/>
                  <a:pt x="779212" y="117984"/>
                  <a:pt x="795548" y="120440"/>
                </a:cubicBezTo>
                <a:close/>
                <a:moveTo>
                  <a:pt x="570811" y="155"/>
                </a:moveTo>
                <a:cubicBezTo>
                  <a:pt x="574450" y="19455"/>
                  <a:pt x="562516" y="23264"/>
                  <a:pt x="544655" y="21064"/>
                </a:cubicBezTo>
                <a:cubicBezTo>
                  <a:pt x="545671" y="6335"/>
                  <a:pt x="553713" y="-1199"/>
                  <a:pt x="570811" y="1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1252518" y="3271884"/>
            <a:ext cx="578260" cy="566757"/>
            <a:chOff x="2343913" y="3077625"/>
            <a:chExt cx="435831" cy="427161"/>
          </a:xfrm>
        </p:grpSpPr>
        <p:sp>
          <p:nvSpPr>
            <p:cNvPr id="31" name="Google Shape;31;p3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308558" y="3195023"/>
            <a:ext cx="578133" cy="566757"/>
            <a:chOff x="2386148" y="3019695"/>
            <a:chExt cx="435735" cy="427161"/>
          </a:xfrm>
        </p:grpSpPr>
        <p:sp>
          <p:nvSpPr>
            <p:cNvPr id="103" name="Google Shape;103;p3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0" y="-3"/>
            <a:ext cx="2248263" cy="376801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1" y="-2"/>
            <a:ext cx="2164597" cy="1990141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43418" y="5995790"/>
            <a:ext cx="1626065" cy="862263"/>
          </a:xfrm>
          <a:custGeom>
            <a:avLst/>
            <a:gdLst/>
            <a:ahLst/>
            <a:cxnLst/>
            <a:rect l="l" t="t" r="r" b="b"/>
            <a:pathLst>
              <a:path w="1626065" h="862263" extrusionOk="0">
                <a:moveTo>
                  <a:pt x="112492" y="830933"/>
                </a:moveTo>
                <a:cubicBezTo>
                  <a:pt x="123363" y="840729"/>
                  <a:pt x="99792" y="864515"/>
                  <a:pt x="91073" y="848477"/>
                </a:cubicBezTo>
                <a:cubicBezTo>
                  <a:pt x="97315" y="836315"/>
                  <a:pt x="100760" y="839328"/>
                  <a:pt x="112492" y="830933"/>
                </a:cubicBezTo>
                <a:close/>
                <a:moveTo>
                  <a:pt x="46728" y="824045"/>
                </a:moveTo>
                <a:cubicBezTo>
                  <a:pt x="60398" y="836637"/>
                  <a:pt x="46620" y="846433"/>
                  <a:pt x="48881" y="857950"/>
                </a:cubicBezTo>
                <a:lnTo>
                  <a:pt x="51454" y="862207"/>
                </a:lnTo>
                <a:lnTo>
                  <a:pt x="0" y="862207"/>
                </a:lnTo>
                <a:lnTo>
                  <a:pt x="5384" y="857828"/>
                </a:lnTo>
                <a:cubicBezTo>
                  <a:pt x="12959" y="852379"/>
                  <a:pt x="20358" y="848747"/>
                  <a:pt x="27247" y="850092"/>
                </a:cubicBezTo>
                <a:cubicBezTo>
                  <a:pt x="31121" y="841159"/>
                  <a:pt x="33274" y="832010"/>
                  <a:pt x="46728" y="824045"/>
                </a:cubicBezTo>
                <a:close/>
                <a:moveTo>
                  <a:pt x="1290975" y="739875"/>
                </a:moveTo>
                <a:cubicBezTo>
                  <a:pt x="1289898" y="747194"/>
                  <a:pt x="1300876" y="755805"/>
                  <a:pt x="1299800" y="763231"/>
                </a:cubicBezTo>
                <a:cubicBezTo>
                  <a:pt x="1287530" y="773242"/>
                  <a:pt x="1275368" y="783144"/>
                  <a:pt x="1263098" y="793153"/>
                </a:cubicBezTo>
                <a:cubicBezTo>
                  <a:pt x="1255777" y="791539"/>
                  <a:pt x="1249105" y="783682"/>
                  <a:pt x="1241463" y="785296"/>
                </a:cubicBezTo>
                <a:cubicBezTo>
                  <a:pt x="1235327" y="768075"/>
                  <a:pt x="1274722" y="737614"/>
                  <a:pt x="1290975" y="739875"/>
                </a:cubicBezTo>
                <a:close/>
                <a:moveTo>
                  <a:pt x="1198625" y="682828"/>
                </a:moveTo>
                <a:cubicBezTo>
                  <a:pt x="1194858" y="691761"/>
                  <a:pt x="1197440" y="701448"/>
                  <a:pt x="1201316" y="711136"/>
                </a:cubicBezTo>
                <a:cubicBezTo>
                  <a:pt x="1190766" y="714473"/>
                  <a:pt x="1180541" y="713504"/>
                  <a:pt x="1171070" y="705324"/>
                </a:cubicBezTo>
                <a:cubicBezTo>
                  <a:pt x="1172254" y="696713"/>
                  <a:pt x="1188507" y="695421"/>
                  <a:pt x="1198625" y="682828"/>
                </a:cubicBezTo>
                <a:close/>
                <a:moveTo>
                  <a:pt x="30153" y="674003"/>
                </a:moveTo>
                <a:cubicBezTo>
                  <a:pt x="40056" y="681538"/>
                  <a:pt x="32199" y="687242"/>
                  <a:pt x="42101" y="694884"/>
                </a:cubicBezTo>
                <a:cubicBezTo>
                  <a:pt x="33920" y="701448"/>
                  <a:pt x="25633" y="710275"/>
                  <a:pt x="18207" y="709307"/>
                </a:cubicBezTo>
                <a:cubicBezTo>
                  <a:pt x="14008" y="704247"/>
                  <a:pt x="9918" y="699081"/>
                  <a:pt x="5721" y="694022"/>
                </a:cubicBezTo>
                <a:cubicBezTo>
                  <a:pt x="6475" y="685841"/>
                  <a:pt x="22080" y="673141"/>
                  <a:pt x="30153" y="674003"/>
                </a:cubicBezTo>
                <a:close/>
                <a:moveTo>
                  <a:pt x="94840" y="672173"/>
                </a:moveTo>
                <a:cubicBezTo>
                  <a:pt x="102483" y="672819"/>
                  <a:pt x="112817" y="688211"/>
                  <a:pt x="103667" y="695529"/>
                </a:cubicBezTo>
                <a:cubicBezTo>
                  <a:pt x="100438" y="687672"/>
                  <a:pt x="81386" y="678309"/>
                  <a:pt x="94840" y="672173"/>
                </a:cubicBezTo>
                <a:close/>
                <a:moveTo>
                  <a:pt x="83755" y="670988"/>
                </a:moveTo>
                <a:cubicBezTo>
                  <a:pt x="92149" y="685411"/>
                  <a:pt x="65995" y="687885"/>
                  <a:pt x="69656" y="672387"/>
                </a:cubicBezTo>
                <a:cubicBezTo>
                  <a:pt x="74498" y="670126"/>
                  <a:pt x="78803" y="673893"/>
                  <a:pt x="83755" y="670988"/>
                </a:cubicBezTo>
                <a:close/>
                <a:moveTo>
                  <a:pt x="945685" y="660119"/>
                </a:moveTo>
                <a:cubicBezTo>
                  <a:pt x="954942" y="668514"/>
                  <a:pt x="944071" y="674972"/>
                  <a:pt x="949022" y="682936"/>
                </a:cubicBezTo>
                <a:cubicBezTo>
                  <a:pt x="955910" y="679493"/>
                  <a:pt x="961614" y="687136"/>
                  <a:pt x="969257" y="676586"/>
                </a:cubicBezTo>
                <a:cubicBezTo>
                  <a:pt x="975607" y="687242"/>
                  <a:pt x="983788" y="681000"/>
                  <a:pt x="991968" y="673249"/>
                </a:cubicBezTo>
                <a:cubicBezTo>
                  <a:pt x="989600" y="670020"/>
                  <a:pt x="987017" y="667007"/>
                  <a:pt x="984540" y="663994"/>
                </a:cubicBezTo>
                <a:cubicBezTo>
                  <a:pt x="970548" y="673573"/>
                  <a:pt x="959140" y="656890"/>
                  <a:pt x="945685" y="660119"/>
                </a:cubicBezTo>
                <a:close/>
                <a:moveTo>
                  <a:pt x="267259" y="633435"/>
                </a:moveTo>
                <a:cubicBezTo>
                  <a:pt x="263395" y="636089"/>
                  <a:pt x="263315" y="646825"/>
                  <a:pt x="259843" y="649569"/>
                </a:cubicBezTo>
                <a:cubicBezTo>
                  <a:pt x="251556" y="648495"/>
                  <a:pt x="242729" y="652907"/>
                  <a:pt x="233474" y="660873"/>
                </a:cubicBezTo>
                <a:cubicBezTo>
                  <a:pt x="225185" y="660441"/>
                  <a:pt x="218081" y="646879"/>
                  <a:pt x="208825" y="655597"/>
                </a:cubicBezTo>
                <a:cubicBezTo>
                  <a:pt x="199783" y="665715"/>
                  <a:pt x="216144" y="674111"/>
                  <a:pt x="223248" y="679493"/>
                </a:cubicBezTo>
                <a:cubicBezTo>
                  <a:pt x="228306" y="675294"/>
                  <a:pt x="233474" y="671205"/>
                  <a:pt x="238531" y="667007"/>
                </a:cubicBezTo>
                <a:cubicBezTo>
                  <a:pt x="254139" y="679601"/>
                  <a:pt x="271574" y="673465"/>
                  <a:pt x="290196" y="655383"/>
                </a:cubicBezTo>
                <a:cubicBezTo>
                  <a:pt x="285783" y="647203"/>
                  <a:pt x="283308" y="634824"/>
                  <a:pt x="272651" y="634070"/>
                </a:cubicBezTo>
                <a:cubicBezTo>
                  <a:pt x="270256" y="632564"/>
                  <a:pt x="268547" y="632551"/>
                  <a:pt x="267259" y="633435"/>
                </a:cubicBezTo>
                <a:close/>
                <a:moveTo>
                  <a:pt x="1032652" y="604364"/>
                </a:moveTo>
                <a:cubicBezTo>
                  <a:pt x="1040724" y="598336"/>
                  <a:pt x="1049121" y="609852"/>
                  <a:pt x="1048153" y="617064"/>
                </a:cubicBezTo>
                <a:cubicBezTo>
                  <a:pt x="1041910" y="623738"/>
                  <a:pt x="1037603" y="611037"/>
                  <a:pt x="1031469" y="615450"/>
                </a:cubicBezTo>
                <a:cubicBezTo>
                  <a:pt x="1029531" y="611467"/>
                  <a:pt x="1035881" y="608454"/>
                  <a:pt x="1032652" y="604364"/>
                </a:cubicBezTo>
                <a:close/>
                <a:moveTo>
                  <a:pt x="366885" y="573554"/>
                </a:moveTo>
                <a:cubicBezTo>
                  <a:pt x="360945" y="572895"/>
                  <a:pt x="354588" y="573958"/>
                  <a:pt x="348426" y="577241"/>
                </a:cubicBezTo>
                <a:cubicBezTo>
                  <a:pt x="349394" y="600705"/>
                  <a:pt x="375227" y="626644"/>
                  <a:pt x="366400" y="649139"/>
                </a:cubicBezTo>
                <a:cubicBezTo>
                  <a:pt x="375657" y="649785"/>
                  <a:pt x="386528" y="635255"/>
                  <a:pt x="395247" y="640852"/>
                </a:cubicBezTo>
                <a:cubicBezTo>
                  <a:pt x="402458" y="653014"/>
                  <a:pt x="410638" y="654521"/>
                  <a:pt x="419357" y="651722"/>
                </a:cubicBezTo>
                <a:cubicBezTo>
                  <a:pt x="416020" y="639130"/>
                  <a:pt x="403426" y="625783"/>
                  <a:pt x="392556" y="612543"/>
                </a:cubicBezTo>
                <a:cubicBezTo>
                  <a:pt x="398771" y="593008"/>
                  <a:pt x="384705" y="575532"/>
                  <a:pt x="366885" y="573554"/>
                </a:cubicBezTo>
                <a:close/>
                <a:moveTo>
                  <a:pt x="981302" y="551636"/>
                </a:moveTo>
                <a:cubicBezTo>
                  <a:pt x="992734" y="547862"/>
                  <a:pt x="1008678" y="561525"/>
                  <a:pt x="999071" y="575733"/>
                </a:cubicBezTo>
                <a:cubicBezTo>
                  <a:pt x="989279" y="579822"/>
                  <a:pt x="980451" y="574656"/>
                  <a:pt x="972487" y="561848"/>
                </a:cubicBezTo>
                <a:cubicBezTo>
                  <a:pt x="974181" y="556090"/>
                  <a:pt x="977492" y="552894"/>
                  <a:pt x="981302" y="551636"/>
                </a:cubicBezTo>
                <a:close/>
                <a:moveTo>
                  <a:pt x="1584815" y="550869"/>
                </a:moveTo>
                <a:cubicBezTo>
                  <a:pt x="1591381" y="558080"/>
                  <a:pt x="1597300" y="565184"/>
                  <a:pt x="1596763" y="571750"/>
                </a:cubicBezTo>
                <a:cubicBezTo>
                  <a:pt x="1586106" y="574871"/>
                  <a:pt x="1564472" y="561417"/>
                  <a:pt x="1584815" y="550869"/>
                </a:cubicBezTo>
                <a:close/>
                <a:moveTo>
                  <a:pt x="65887" y="543012"/>
                </a:moveTo>
                <a:cubicBezTo>
                  <a:pt x="74497" y="543658"/>
                  <a:pt x="84507" y="556789"/>
                  <a:pt x="72237" y="563247"/>
                </a:cubicBezTo>
                <a:cubicBezTo>
                  <a:pt x="63626" y="562709"/>
                  <a:pt x="53617" y="549470"/>
                  <a:pt x="65887" y="543012"/>
                </a:cubicBezTo>
                <a:close/>
                <a:moveTo>
                  <a:pt x="109802" y="496945"/>
                </a:moveTo>
                <a:cubicBezTo>
                  <a:pt x="113677" y="509431"/>
                  <a:pt x="108941" y="513950"/>
                  <a:pt x="96993" y="512444"/>
                </a:cubicBezTo>
                <a:cubicBezTo>
                  <a:pt x="90967" y="504479"/>
                  <a:pt x="102483" y="495977"/>
                  <a:pt x="109802" y="496945"/>
                </a:cubicBezTo>
                <a:close/>
                <a:moveTo>
                  <a:pt x="974207" y="489088"/>
                </a:moveTo>
                <a:cubicBezTo>
                  <a:pt x="980234" y="497053"/>
                  <a:pt x="968719" y="505555"/>
                  <a:pt x="961399" y="504587"/>
                </a:cubicBezTo>
                <a:cubicBezTo>
                  <a:pt x="955370" y="496622"/>
                  <a:pt x="966888" y="488120"/>
                  <a:pt x="974207" y="489088"/>
                </a:cubicBezTo>
                <a:close/>
                <a:moveTo>
                  <a:pt x="1261806" y="473265"/>
                </a:moveTo>
                <a:cubicBezTo>
                  <a:pt x="1264928" y="478325"/>
                  <a:pt x="1256746" y="482092"/>
                  <a:pt x="1252118" y="486289"/>
                </a:cubicBezTo>
                <a:cubicBezTo>
                  <a:pt x="1264281" y="506418"/>
                  <a:pt x="1277519" y="470682"/>
                  <a:pt x="1261806" y="473265"/>
                </a:cubicBezTo>
                <a:close/>
                <a:moveTo>
                  <a:pt x="633657" y="446250"/>
                </a:moveTo>
                <a:cubicBezTo>
                  <a:pt x="632902" y="456476"/>
                  <a:pt x="636992" y="467131"/>
                  <a:pt x="633332" y="477032"/>
                </a:cubicBezTo>
                <a:cubicBezTo>
                  <a:pt x="625798" y="486828"/>
                  <a:pt x="619664" y="483060"/>
                  <a:pt x="612560" y="488980"/>
                </a:cubicBezTo>
                <a:cubicBezTo>
                  <a:pt x="607502" y="482844"/>
                  <a:pt x="602551" y="476710"/>
                  <a:pt x="597599" y="470682"/>
                </a:cubicBezTo>
                <a:cubicBezTo>
                  <a:pt x="604811" y="452170"/>
                  <a:pt x="615789" y="447973"/>
                  <a:pt x="633657" y="446250"/>
                </a:cubicBezTo>
                <a:close/>
                <a:moveTo>
                  <a:pt x="1063310" y="429857"/>
                </a:moveTo>
                <a:cubicBezTo>
                  <a:pt x="1090474" y="422860"/>
                  <a:pt x="1116850" y="446089"/>
                  <a:pt x="1104660" y="474342"/>
                </a:cubicBezTo>
                <a:cubicBezTo>
                  <a:pt x="1091206" y="487474"/>
                  <a:pt x="1078936" y="489303"/>
                  <a:pt x="1066666" y="490057"/>
                </a:cubicBezTo>
                <a:cubicBezTo>
                  <a:pt x="1057194" y="476064"/>
                  <a:pt x="1037928" y="460995"/>
                  <a:pt x="1037282" y="447863"/>
                </a:cubicBezTo>
                <a:cubicBezTo>
                  <a:pt x="1045113" y="437880"/>
                  <a:pt x="1054255" y="432189"/>
                  <a:pt x="1063310" y="429857"/>
                </a:cubicBezTo>
                <a:close/>
                <a:moveTo>
                  <a:pt x="667010" y="394047"/>
                </a:moveTo>
                <a:cubicBezTo>
                  <a:pt x="670710" y="394424"/>
                  <a:pt x="674235" y="396468"/>
                  <a:pt x="677572" y="400181"/>
                </a:cubicBezTo>
                <a:cubicBezTo>
                  <a:pt x="672512" y="404380"/>
                  <a:pt x="667452" y="408470"/>
                  <a:pt x="662287" y="412667"/>
                </a:cubicBezTo>
                <a:cubicBezTo>
                  <a:pt x="655828" y="407394"/>
                  <a:pt x="657767" y="402872"/>
                  <a:pt x="655398" y="397921"/>
                </a:cubicBezTo>
                <a:cubicBezTo>
                  <a:pt x="659435" y="394962"/>
                  <a:pt x="663310" y="393670"/>
                  <a:pt x="667010" y="394047"/>
                </a:cubicBezTo>
                <a:close/>
                <a:moveTo>
                  <a:pt x="1594287" y="375103"/>
                </a:moveTo>
                <a:cubicBezTo>
                  <a:pt x="1612369" y="398029"/>
                  <a:pt x="1626792" y="395124"/>
                  <a:pt x="1626037" y="420418"/>
                </a:cubicBezTo>
                <a:cubicBezTo>
                  <a:pt x="1616888" y="427953"/>
                  <a:pt x="1607741" y="435379"/>
                  <a:pt x="1598592" y="442914"/>
                </a:cubicBezTo>
                <a:cubicBezTo>
                  <a:pt x="1581478" y="438070"/>
                  <a:pt x="1561351" y="437962"/>
                  <a:pt x="1553923" y="413098"/>
                </a:cubicBezTo>
                <a:cubicBezTo>
                  <a:pt x="1559089" y="394800"/>
                  <a:pt x="1573405" y="377794"/>
                  <a:pt x="1594287" y="375103"/>
                </a:cubicBezTo>
                <a:close/>
                <a:moveTo>
                  <a:pt x="515795" y="364232"/>
                </a:moveTo>
                <a:cubicBezTo>
                  <a:pt x="514827" y="373920"/>
                  <a:pt x="527851" y="385868"/>
                  <a:pt x="536354" y="383069"/>
                </a:cubicBezTo>
                <a:cubicBezTo>
                  <a:pt x="533555" y="370475"/>
                  <a:pt x="530112" y="357990"/>
                  <a:pt x="515795" y="364232"/>
                </a:cubicBezTo>
                <a:close/>
                <a:moveTo>
                  <a:pt x="90536" y="354868"/>
                </a:moveTo>
                <a:cubicBezTo>
                  <a:pt x="99901" y="363264"/>
                  <a:pt x="95918" y="370367"/>
                  <a:pt x="99471" y="378226"/>
                </a:cubicBezTo>
                <a:cubicBezTo>
                  <a:pt x="88169" y="385328"/>
                  <a:pt x="71807" y="361218"/>
                  <a:pt x="90536" y="354868"/>
                </a:cubicBezTo>
                <a:close/>
                <a:moveTo>
                  <a:pt x="1523248" y="335359"/>
                </a:moveTo>
                <a:cubicBezTo>
                  <a:pt x="1529087" y="334767"/>
                  <a:pt x="1535948" y="335332"/>
                  <a:pt x="1538961" y="338722"/>
                </a:cubicBezTo>
                <a:cubicBezTo>
                  <a:pt x="1529814" y="346149"/>
                  <a:pt x="1521633" y="343782"/>
                  <a:pt x="1513669" y="338938"/>
                </a:cubicBezTo>
                <a:cubicBezTo>
                  <a:pt x="1512592" y="337700"/>
                  <a:pt x="1517409" y="335951"/>
                  <a:pt x="1523248" y="335359"/>
                </a:cubicBezTo>
                <a:close/>
                <a:moveTo>
                  <a:pt x="670142" y="334957"/>
                </a:moveTo>
                <a:cubicBezTo>
                  <a:pt x="654859" y="347441"/>
                  <a:pt x="639574" y="359927"/>
                  <a:pt x="624291" y="372413"/>
                </a:cubicBezTo>
                <a:cubicBezTo>
                  <a:pt x="614496" y="377257"/>
                  <a:pt x="606209" y="365847"/>
                  <a:pt x="595984" y="375212"/>
                </a:cubicBezTo>
                <a:cubicBezTo>
                  <a:pt x="597382" y="396308"/>
                  <a:pt x="568429" y="390712"/>
                  <a:pt x="553253" y="410084"/>
                </a:cubicBezTo>
                <a:cubicBezTo>
                  <a:pt x="547978" y="406857"/>
                  <a:pt x="542490" y="406103"/>
                  <a:pt x="537108" y="402874"/>
                </a:cubicBezTo>
                <a:cubicBezTo>
                  <a:pt x="525914" y="408255"/>
                  <a:pt x="532372" y="415466"/>
                  <a:pt x="521285" y="420956"/>
                </a:cubicBezTo>
                <a:cubicBezTo>
                  <a:pt x="508585" y="416112"/>
                  <a:pt x="509553" y="404596"/>
                  <a:pt x="500728" y="402120"/>
                </a:cubicBezTo>
                <a:cubicBezTo>
                  <a:pt x="492763" y="397600"/>
                  <a:pt x="482214" y="419127"/>
                  <a:pt x="474357" y="413421"/>
                </a:cubicBezTo>
                <a:cubicBezTo>
                  <a:pt x="456813" y="400399"/>
                  <a:pt x="464778" y="390065"/>
                  <a:pt x="461011" y="378441"/>
                </a:cubicBezTo>
                <a:cubicBezTo>
                  <a:pt x="444650" y="374350"/>
                  <a:pt x="428074" y="371553"/>
                  <a:pt x="410530" y="378980"/>
                </a:cubicBezTo>
                <a:cubicBezTo>
                  <a:pt x="401165" y="386512"/>
                  <a:pt x="403856" y="395125"/>
                  <a:pt x="399659" y="403090"/>
                </a:cubicBezTo>
                <a:cubicBezTo>
                  <a:pt x="379208" y="401581"/>
                  <a:pt x="389003" y="415898"/>
                  <a:pt x="369091" y="428060"/>
                </a:cubicBezTo>
                <a:cubicBezTo>
                  <a:pt x="371029" y="433872"/>
                  <a:pt x="385560" y="440976"/>
                  <a:pt x="378564" y="445820"/>
                </a:cubicBezTo>
                <a:cubicBezTo>
                  <a:pt x="363709" y="444205"/>
                  <a:pt x="367692" y="430321"/>
                  <a:pt x="364141" y="421818"/>
                </a:cubicBezTo>
                <a:cubicBezTo>
                  <a:pt x="359081" y="426015"/>
                  <a:pt x="353916" y="430105"/>
                  <a:pt x="348856" y="434302"/>
                </a:cubicBezTo>
                <a:cubicBezTo>
                  <a:pt x="349180" y="443667"/>
                  <a:pt x="357359" y="453892"/>
                  <a:pt x="351655" y="462610"/>
                </a:cubicBezTo>
                <a:cubicBezTo>
                  <a:pt x="344981" y="464226"/>
                  <a:pt x="339169" y="456583"/>
                  <a:pt x="331958" y="463472"/>
                </a:cubicBezTo>
                <a:cubicBezTo>
                  <a:pt x="342828" y="473911"/>
                  <a:pt x="346273" y="483598"/>
                  <a:pt x="340245" y="492317"/>
                </a:cubicBezTo>
                <a:cubicBezTo>
                  <a:pt x="306878" y="497807"/>
                  <a:pt x="325608" y="548826"/>
                  <a:pt x="353808" y="552593"/>
                </a:cubicBezTo>
                <a:cubicBezTo>
                  <a:pt x="367262" y="544627"/>
                  <a:pt x="369415" y="535479"/>
                  <a:pt x="373290" y="526545"/>
                </a:cubicBezTo>
                <a:cubicBezTo>
                  <a:pt x="386098" y="530312"/>
                  <a:pt x="399983" y="521701"/>
                  <a:pt x="411069" y="541614"/>
                </a:cubicBezTo>
                <a:cubicBezTo>
                  <a:pt x="426137" y="543228"/>
                  <a:pt x="412253" y="527513"/>
                  <a:pt x="424415" y="520517"/>
                </a:cubicBezTo>
                <a:cubicBezTo>
                  <a:pt x="431733" y="514705"/>
                  <a:pt x="429042" y="507924"/>
                  <a:pt x="440238" y="502543"/>
                </a:cubicBezTo>
                <a:cubicBezTo>
                  <a:pt x="456059" y="494040"/>
                  <a:pt x="470052" y="502973"/>
                  <a:pt x="486842" y="484783"/>
                </a:cubicBezTo>
                <a:cubicBezTo>
                  <a:pt x="499436" y="490057"/>
                  <a:pt x="512998" y="485429"/>
                  <a:pt x="525160" y="494254"/>
                </a:cubicBezTo>
                <a:cubicBezTo>
                  <a:pt x="538184" y="488120"/>
                  <a:pt x="534525" y="473589"/>
                  <a:pt x="545933" y="482308"/>
                </a:cubicBezTo>
                <a:cubicBezTo>
                  <a:pt x="557881" y="489088"/>
                  <a:pt x="537969" y="492747"/>
                  <a:pt x="549808" y="499528"/>
                </a:cubicBezTo>
                <a:cubicBezTo>
                  <a:pt x="568106" y="494254"/>
                  <a:pt x="582959" y="523424"/>
                  <a:pt x="598889" y="540967"/>
                </a:cubicBezTo>
                <a:cubicBezTo>
                  <a:pt x="612559" y="536554"/>
                  <a:pt x="604270" y="518904"/>
                  <a:pt x="616434" y="506310"/>
                </a:cubicBezTo>
                <a:cubicBezTo>
                  <a:pt x="624183" y="498345"/>
                  <a:pt x="637207" y="500498"/>
                  <a:pt x="646464" y="486935"/>
                </a:cubicBezTo>
                <a:cubicBezTo>
                  <a:pt x="659917" y="492641"/>
                  <a:pt x="674340" y="488228"/>
                  <a:pt x="687794" y="493932"/>
                </a:cubicBezTo>
                <a:cubicBezTo>
                  <a:pt x="692854" y="500068"/>
                  <a:pt x="697805" y="506202"/>
                  <a:pt x="702755" y="512230"/>
                </a:cubicBezTo>
                <a:cubicBezTo>
                  <a:pt x="720407" y="494470"/>
                  <a:pt x="734507" y="512338"/>
                  <a:pt x="752483" y="491995"/>
                </a:cubicBezTo>
                <a:cubicBezTo>
                  <a:pt x="760878" y="492533"/>
                  <a:pt x="768951" y="495438"/>
                  <a:pt x="777776" y="491779"/>
                </a:cubicBezTo>
                <a:cubicBezTo>
                  <a:pt x="778638" y="481554"/>
                  <a:pt x="760448" y="469500"/>
                  <a:pt x="767012" y="459812"/>
                </a:cubicBezTo>
                <a:cubicBezTo>
                  <a:pt x="775085" y="453677"/>
                  <a:pt x="781113" y="468207"/>
                  <a:pt x="789185" y="462073"/>
                </a:cubicBezTo>
                <a:cubicBezTo>
                  <a:pt x="790370" y="446250"/>
                  <a:pt x="787357" y="430105"/>
                  <a:pt x="791230" y="414606"/>
                </a:cubicBezTo>
                <a:cubicBezTo>
                  <a:pt x="771211" y="395769"/>
                  <a:pt x="777454" y="379626"/>
                  <a:pt x="779606" y="362940"/>
                </a:cubicBezTo>
                <a:cubicBezTo>
                  <a:pt x="770780" y="367031"/>
                  <a:pt x="762062" y="369938"/>
                  <a:pt x="752589" y="379840"/>
                </a:cubicBezTo>
                <a:cubicBezTo>
                  <a:pt x="759048" y="406641"/>
                  <a:pt x="745163" y="431397"/>
                  <a:pt x="750331" y="458090"/>
                </a:cubicBezTo>
                <a:cubicBezTo>
                  <a:pt x="745593" y="464226"/>
                  <a:pt x="747962" y="470898"/>
                  <a:pt x="739997" y="476710"/>
                </a:cubicBezTo>
                <a:cubicBezTo>
                  <a:pt x="731602" y="476172"/>
                  <a:pt x="724498" y="463256"/>
                  <a:pt x="716964" y="454753"/>
                </a:cubicBezTo>
                <a:cubicBezTo>
                  <a:pt x="721807" y="446788"/>
                  <a:pt x="723636" y="438608"/>
                  <a:pt x="733323" y="431181"/>
                </a:cubicBezTo>
                <a:cubicBezTo>
                  <a:pt x="722668" y="418911"/>
                  <a:pt x="739351" y="409332"/>
                  <a:pt x="731170" y="397276"/>
                </a:cubicBezTo>
                <a:cubicBezTo>
                  <a:pt x="738275" y="392434"/>
                  <a:pt x="738813" y="386836"/>
                  <a:pt x="732893" y="380594"/>
                </a:cubicBezTo>
                <a:cubicBezTo>
                  <a:pt x="739997" y="375751"/>
                  <a:pt x="740535" y="370152"/>
                  <a:pt x="734507" y="363910"/>
                </a:cubicBezTo>
                <a:cubicBezTo>
                  <a:pt x="729450" y="358420"/>
                  <a:pt x="722668" y="370044"/>
                  <a:pt x="717932" y="362188"/>
                </a:cubicBezTo>
                <a:cubicBezTo>
                  <a:pt x="702971" y="343459"/>
                  <a:pt x="685103" y="353363"/>
                  <a:pt x="670142" y="334957"/>
                </a:cubicBezTo>
                <a:close/>
                <a:moveTo>
                  <a:pt x="1317022" y="316228"/>
                </a:moveTo>
                <a:cubicBezTo>
                  <a:pt x="1306473" y="326454"/>
                  <a:pt x="1316161" y="338616"/>
                  <a:pt x="1313685" y="349594"/>
                </a:cubicBezTo>
                <a:cubicBezTo>
                  <a:pt x="1333059" y="340661"/>
                  <a:pt x="1331445" y="319780"/>
                  <a:pt x="1317022" y="316228"/>
                </a:cubicBezTo>
                <a:close/>
                <a:moveTo>
                  <a:pt x="1101755" y="308478"/>
                </a:moveTo>
                <a:cubicBezTo>
                  <a:pt x="1095403" y="307940"/>
                  <a:pt x="1088192" y="313860"/>
                  <a:pt x="1080980" y="320426"/>
                </a:cubicBezTo>
                <a:cubicBezTo>
                  <a:pt x="1085824" y="328283"/>
                  <a:pt x="1091097" y="331728"/>
                  <a:pt x="1096479" y="333234"/>
                </a:cubicBezTo>
                <a:cubicBezTo>
                  <a:pt x="1107028" y="325916"/>
                  <a:pt x="1108211" y="317519"/>
                  <a:pt x="1101755" y="308478"/>
                </a:cubicBezTo>
                <a:close/>
                <a:moveTo>
                  <a:pt x="64705" y="304603"/>
                </a:moveTo>
                <a:cubicBezTo>
                  <a:pt x="69656" y="310739"/>
                  <a:pt x="74714" y="316765"/>
                  <a:pt x="79666" y="322901"/>
                </a:cubicBezTo>
                <a:cubicBezTo>
                  <a:pt x="103129" y="341199"/>
                  <a:pt x="130576" y="319026"/>
                  <a:pt x="153286" y="344320"/>
                </a:cubicBezTo>
                <a:cubicBezTo>
                  <a:pt x="144569" y="364555"/>
                  <a:pt x="118090" y="348733"/>
                  <a:pt x="101623" y="355944"/>
                </a:cubicBezTo>
                <a:cubicBezTo>
                  <a:pt x="92152" y="348087"/>
                  <a:pt x="82141" y="345288"/>
                  <a:pt x="72453" y="338938"/>
                </a:cubicBezTo>
                <a:cubicBezTo>
                  <a:pt x="61798" y="331834"/>
                  <a:pt x="35105" y="340122"/>
                  <a:pt x="34136" y="329467"/>
                </a:cubicBezTo>
                <a:cubicBezTo>
                  <a:pt x="23481" y="321824"/>
                  <a:pt x="36827" y="316657"/>
                  <a:pt x="33276" y="309769"/>
                </a:cubicBezTo>
                <a:cubicBezTo>
                  <a:pt x="44684" y="299113"/>
                  <a:pt x="53295" y="315258"/>
                  <a:pt x="64705" y="304603"/>
                </a:cubicBezTo>
                <a:close/>
                <a:moveTo>
                  <a:pt x="817937" y="301698"/>
                </a:moveTo>
                <a:cubicBezTo>
                  <a:pt x="813053" y="299196"/>
                  <a:pt x="807914" y="299169"/>
                  <a:pt x="802316" y="303420"/>
                </a:cubicBezTo>
                <a:cubicBezTo>
                  <a:pt x="802316" y="317735"/>
                  <a:pt x="820508" y="329145"/>
                  <a:pt x="832024" y="314828"/>
                </a:cubicBezTo>
                <a:cubicBezTo>
                  <a:pt x="827450" y="309178"/>
                  <a:pt x="822821" y="304201"/>
                  <a:pt x="817937" y="301698"/>
                </a:cubicBezTo>
                <a:close/>
                <a:moveTo>
                  <a:pt x="855918" y="300513"/>
                </a:moveTo>
                <a:cubicBezTo>
                  <a:pt x="848386" y="299653"/>
                  <a:pt x="829763" y="312031"/>
                  <a:pt x="836975" y="320964"/>
                </a:cubicBezTo>
                <a:cubicBezTo>
                  <a:pt x="844833" y="317519"/>
                  <a:pt x="851936" y="321502"/>
                  <a:pt x="860331" y="312137"/>
                </a:cubicBezTo>
                <a:cubicBezTo>
                  <a:pt x="857318" y="308156"/>
                  <a:pt x="860763" y="304711"/>
                  <a:pt x="855918" y="300513"/>
                </a:cubicBezTo>
                <a:close/>
                <a:moveTo>
                  <a:pt x="865713" y="231304"/>
                </a:moveTo>
                <a:cubicBezTo>
                  <a:pt x="842033" y="245943"/>
                  <a:pt x="843541" y="254016"/>
                  <a:pt x="839558" y="267900"/>
                </a:cubicBezTo>
                <a:cubicBezTo>
                  <a:pt x="837621" y="274682"/>
                  <a:pt x="830947" y="280601"/>
                  <a:pt x="834822" y="287059"/>
                </a:cubicBezTo>
                <a:cubicBezTo>
                  <a:pt x="857748" y="291364"/>
                  <a:pt x="873463" y="282215"/>
                  <a:pt x="893160" y="264887"/>
                </a:cubicBezTo>
                <a:cubicBezTo>
                  <a:pt x="894774" y="247234"/>
                  <a:pt x="883689" y="231520"/>
                  <a:pt x="865713" y="231304"/>
                </a:cubicBezTo>
                <a:close/>
                <a:moveTo>
                  <a:pt x="248112" y="210962"/>
                </a:moveTo>
                <a:cubicBezTo>
                  <a:pt x="253602" y="211286"/>
                  <a:pt x="263719" y="224416"/>
                  <a:pt x="254462" y="231197"/>
                </a:cubicBezTo>
                <a:cubicBezTo>
                  <a:pt x="246821" y="220757"/>
                  <a:pt x="235304" y="222372"/>
                  <a:pt x="248112" y="210962"/>
                </a:cubicBezTo>
                <a:close/>
                <a:moveTo>
                  <a:pt x="647325" y="144768"/>
                </a:moveTo>
                <a:cubicBezTo>
                  <a:pt x="634192" y="159298"/>
                  <a:pt x="654859" y="182548"/>
                  <a:pt x="669820" y="172323"/>
                </a:cubicBezTo>
                <a:cubicBezTo>
                  <a:pt x="656366" y="159513"/>
                  <a:pt x="658841" y="150472"/>
                  <a:pt x="647325" y="144768"/>
                </a:cubicBezTo>
                <a:close/>
                <a:moveTo>
                  <a:pt x="917915" y="60915"/>
                </a:moveTo>
                <a:cubicBezTo>
                  <a:pt x="925155" y="63503"/>
                  <a:pt x="932016" y="75369"/>
                  <a:pt x="931371" y="80939"/>
                </a:cubicBezTo>
                <a:cubicBezTo>
                  <a:pt x="922438" y="88151"/>
                  <a:pt x="910060" y="69531"/>
                  <a:pt x="910812" y="61996"/>
                </a:cubicBezTo>
                <a:cubicBezTo>
                  <a:pt x="913046" y="60220"/>
                  <a:pt x="915501" y="60052"/>
                  <a:pt x="917915" y="60915"/>
                </a:cubicBezTo>
                <a:close/>
                <a:moveTo>
                  <a:pt x="1182911" y="33473"/>
                </a:moveTo>
                <a:cubicBezTo>
                  <a:pt x="1202391" y="49404"/>
                  <a:pt x="1188507" y="62104"/>
                  <a:pt x="1192597" y="76527"/>
                </a:cubicBezTo>
                <a:cubicBezTo>
                  <a:pt x="1182694" y="81909"/>
                  <a:pt x="1174944" y="66408"/>
                  <a:pt x="1165903" y="62642"/>
                </a:cubicBezTo>
                <a:cubicBezTo>
                  <a:pt x="1156109" y="66732"/>
                  <a:pt x="1147283" y="61564"/>
                  <a:pt x="1139318" y="48756"/>
                </a:cubicBezTo>
                <a:cubicBezTo>
                  <a:pt x="1154601" y="36272"/>
                  <a:pt x="1167841" y="44236"/>
                  <a:pt x="1182911" y="33473"/>
                </a:cubicBezTo>
                <a:close/>
                <a:moveTo>
                  <a:pt x="517304" y="27339"/>
                </a:moveTo>
                <a:cubicBezTo>
                  <a:pt x="524406" y="41115"/>
                  <a:pt x="534309" y="26478"/>
                  <a:pt x="542058" y="32613"/>
                </a:cubicBezTo>
                <a:cubicBezTo>
                  <a:pt x="545933" y="35735"/>
                  <a:pt x="539045" y="46283"/>
                  <a:pt x="542812" y="52309"/>
                </a:cubicBezTo>
                <a:cubicBezTo>
                  <a:pt x="550562" y="64687"/>
                  <a:pt x="560464" y="49188"/>
                  <a:pt x="569505" y="66195"/>
                </a:cubicBezTo>
                <a:cubicBezTo>
                  <a:pt x="575425" y="71791"/>
                  <a:pt x="582637" y="65656"/>
                  <a:pt x="589202" y="65333"/>
                </a:cubicBezTo>
                <a:cubicBezTo>
                  <a:pt x="605239" y="81801"/>
                  <a:pt x="620202" y="110324"/>
                  <a:pt x="637207" y="117859"/>
                </a:cubicBezTo>
                <a:cubicBezTo>
                  <a:pt x="655935" y="92672"/>
                  <a:pt x="650984" y="65011"/>
                  <a:pt x="664760" y="39287"/>
                </a:cubicBezTo>
                <a:cubicBezTo>
                  <a:pt x="687580" y="17329"/>
                  <a:pt x="704585" y="52417"/>
                  <a:pt x="724712" y="56616"/>
                </a:cubicBezTo>
                <a:cubicBezTo>
                  <a:pt x="730740" y="64687"/>
                  <a:pt x="734831" y="72546"/>
                  <a:pt x="733539" y="79864"/>
                </a:cubicBezTo>
                <a:cubicBezTo>
                  <a:pt x="741289" y="86000"/>
                  <a:pt x="750653" y="76743"/>
                  <a:pt x="757649" y="90736"/>
                </a:cubicBezTo>
                <a:cubicBezTo>
                  <a:pt x="747424" y="106557"/>
                  <a:pt x="754850" y="124101"/>
                  <a:pt x="752589" y="140678"/>
                </a:cubicBezTo>
                <a:cubicBezTo>
                  <a:pt x="765722" y="148965"/>
                  <a:pt x="779498" y="151334"/>
                  <a:pt x="793921" y="147673"/>
                </a:cubicBezTo>
                <a:cubicBezTo>
                  <a:pt x="800057" y="159513"/>
                  <a:pt x="798550" y="170600"/>
                  <a:pt x="801672" y="182116"/>
                </a:cubicBezTo>
                <a:cubicBezTo>
                  <a:pt x="824705" y="180609"/>
                  <a:pt x="813079" y="151548"/>
                  <a:pt x="794997" y="136587"/>
                </a:cubicBezTo>
                <a:cubicBezTo>
                  <a:pt x="795752" y="126362"/>
                  <a:pt x="792845" y="115814"/>
                  <a:pt x="806407" y="106881"/>
                </a:cubicBezTo>
                <a:cubicBezTo>
                  <a:pt x="821906" y="128945"/>
                  <a:pt x="838267" y="142937"/>
                  <a:pt x="854411" y="159406"/>
                </a:cubicBezTo>
                <a:cubicBezTo>
                  <a:pt x="866037" y="160697"/>
                  <a:pt x="862592" y="146060"/>
                  <a:pt x="862161" y="137771"/>
                </a:cubicBezTo>
                <a:cubicBezTo>
                  <a:pt x="877014" y="141431"/>
                  <a:pt x="887240" y="142615"/>
                  <a:pt x="908875" y="120119"/>
                </a:cubicBezTo>
                <a:cubicBezTo>
                  <a:pt x="917592" y="126578"/>
                  <a:pt x="927171" y="123779"/>
                  <a:pt x="936644" y="122918"/>
                </a:cubicBezTo>
                <a:cubicBezTo>
                  <a:pt x="944179" y="131421"/>
                  <a:pt x="951283" y="144337"/>
                  <a:pt x="959678" y="144876"/>
                </a:cubicBezTo>
                <a:cubicBezTo>
                  <a:pt x="971732" y="146060"/>
                  <a:pt x="984756" y="137449"/>
                  <a:pt x="996596" y="140246"/>
                </a:cubicBezTo>
                <a:cubicBezTo>
                  <a:pt x="1008544" y="134972"/>
                  <a:pt x="996488" y="127116"/>
                  <a:pt x="1001332" y="121088"/>
                </a:cubicBezTo>
                <a:cubicBezTo>
                  <a:pt x="1023613" y="95579"/>
                  <a:pt x="1048367" y="95795"/>
                  <a:pt x="1061930" y="76743"/>
                </a:cubicBezTo>
                <a:cubicBezTo>
                  <a:pt x="1068926" y="81048"/>
                  <a:pt x="1076675" y="78250"/>
                  <a:pt x="1084639" y="73406"/>
                </a:cubicBezTo>
                <a:cubicBezTo>
                  <a:pt x="1094434" y="87507"/>
                  <a:pt x="1105414" y="90197"/>
                  <a:pt x="1116822" y="87937"/>
                </a:cubicBezTo>
                <a:cubicBezTo>
                  <a:pt x="1142546" y="120119"/>
                  <a:pt x="1172470" y="110970"/>
                  <a:pt x="1200346" y="121626"/>
                </a:cubicBezTo>
                <a:cubicBezTo>
                  <a:pt x="1211109" y="134864"/>
                  <a:pt x="1221981" y="148105"/>
                  <a:pt x="1232744" y="161343"/>
                </a:cubicBezTo>
                <a:cubicBezTo>
                  <a:pt x="1242969" y="172645"/>
                  <a:pt x="1225318" y="181148"/>
                  <a:pt x="1238018" y="192772"/>
                </a:cubicBezTo>
                <a:cubicBezTo>
                  <a:pt x="1250180" y="211394"/>
                  <a:pt x="1267402" y="179425"/>
                  <a:pt x="1280534" y="188682"/>
                </a:cubicBezTo>
                <a:cubicBezTo>
                  <a:pt x="1291836" y="183300"/>
                  <a:pt x="1279566" y="175444"/>
                  <a:pt x="1290867" y="170062"/>
                </a:cubicBezTo>
                <a:cubicBezTo>
                  <a:pt x="1307119" y="151442"/>
                  <a:pt x="1330368" y="150580"/>
                  <a:pt x="1331121" y="132067"/>
                </a:cubicBezTo>
                <a:cubicBezTo>
                  <a:pt x="1342853" y="127224"/>
                  <a:pt x="1354478" y="122702"/>
                  <a:pt x="1365564" y="124317"/>
                </a:cubicBezTo>
                <a:cubicBezTo>
                  <a:pt x="1374067" y="114846"/>
                  <a:pt x="1370516" y="104190"/>
                  <a:pt x="1382464" y="95149"/>
                </a:cubicBezTo>
                <a:cubicBezTo>
                  <a:pt x="1392581" y="105697"/>
                  <a:pt x="1404851" y="95149"/>
                  <a:pt x="1414109" y="115168"/>
                </a:cubicBezTo>
                <a:cubicBezTo>
                  <a:pt x="1395594" y="138525"/>
                  <a:pt x="1390534" y="163280"/>
                  <a:pt x="1387091" y="188144"/>
                </a:cubicBezTo>
                <a:cubicBezTo>
                  <a:pt x="1400115" y="199984"/>
                  <a:pt x="1397425" y="204397"/>
                  <a:pt x="1397855" y="220111"/>
                </a:cubicBezTo>
                <a:cubicBezTo>
                  <a:pt x="1398501" y="240885"/>
                  <a:pt x="1379987" y="267254"/>
                  <a:pt x="1354154" y="291364"/>
                </a:cubicBezTo>
                <a:cubicBezTo>
                  <a:pt x="1347912" y="297176"/>
                  <a:pt x="1327892" y="297714"/>
                  <a:pt x="1335320" y="311923"/>
                </a:cubicBezTo>
                <a:cubicBezTo>
                  <a:pt x="1348989" y="321610"/>
                  <a:pt x="1349419" y="301590"/>
                  <a:pt x="1362227" y="295024"/>
                </a:cubicBezTo>
                <a:cubicBezTo>
                  <a:pt x="1370624" y="285768"/>
                  <a:pt x="1377082" y="295670"/>
                  <a:pt x="1384400" y="297284"/>
                </a:cubicBezTo>
                <a:cubicBezTo>
                  <a:pt x="1392581" y="290612"/>
                  <a:pt x="1400654" y="283938"/>
                  <a:pt x="1408832" y="277372"/>
                </a:cubicBezTo>
                <a:cubicBezTo>
                  <a:pt x="1422395" y="282431"/>
                  <a:pt x="1437140" y="274897"/>
                  <a:pt x="1449626" y="289966"/>
                </a:cubicBezTo>
                <a:cubicBezTo>
                  <a:pt x="1457591" y="294055"/>
                  <a:pt x="1466309" y="291902"/>
                  <a:pt x="1475458" y="284154"/>
                </a:cubicBezTo>
                <a:cubicBezTo>
                  <a:pt x="1481593" y="305357"/>
                  <a:pt x="1467602" y="324517"/>
                  <a:pt x="1480410" y="346366"/>
                </a:cubicBezTo>
                <a:cubicBezTo>
                  <a:pt x="1476857" y="354437"/>
                  <a:pt x="1471691" y="362296"/>
                  <a:pt x="1475134" y="371121"/>
                </a:cubicBezTo>
                <a:cubicBezTo>
                  <a:pt x="1488159" y="390065"/>
                  <a:pt x="1504089" y="380486"/>
                  <a:pt x="1517866" y="392218"/>
                </a:cubicBezTo>
                <a:cubicBezTo>
                  <a:pt x="1533796" y="415360"/>
                  <a:pt x="1548112" y="438285"/>
                  <a:pt x="1569747" y="461965"/>
                </a:cubicBezTo>
                <a:cubicBezTo>
                  <a:pt x="1578249" y="481554"/>
                  <a:pt x="1568669" y="499206"/>
                  <a:pt x="1575235" y="518580"/>
                </a:cubicBezTo>
                <a:cubicBezTo>
                  <a:pt x="1553922" y="531388"/>
                  <a:pt x="1560489" y="546995"/>
                  <a:pt x="1559628" y="561848"/>
                </a:cubicBezTo>
                <a:cubicBezTo>
                  <a:pt x="1573727" y="579178"/>
                  <a:pt x="1587936" y="596506"/>
                  <a:pt x="1602037" y="613836"/>
                </a:cubicBezTo>
                <a:cubicBezTo>
                  <a:pt x="1601066" y="632457"/>
                  <a:pt x="1603543" y="651400"/>
                  <a:pt x="1613014" y="670990"/>
                </a:cubicBezTo>
                <a:cubicBezTo>
                  <a:pt x="1607094" y="679707"/>
                  <a:pt x="1606126" y="688964"/>
                  <a:pt x="1610215" y="698760"/>
                </a:cubicBezTo>
                <a:cubicBezTo>
                  <a:pt x="1589120" y="718672"/>
                  <a:pt x="1582124" y="722976"/>
                  <a:pt x="1558228" y="741166"/>
                </a:cubicBezTo>
                <a:cubicBezTo>
                  <a:pt x="1540576" y="749346"/>
                  <a:pt x="1524216" y="745149"/>
                  <a:pt x="1505488" y="763877"/>
                </a:cubicBezTo>
                <a:cubicBezTo>
                  <a:pt x="1469861" y="755158"/>
                  <a:pt x="1432082" y="768613"/>
                  <a:pt x="1398607" y="739013"/>
                </a:cubicBezTo>
                <a:cubicBezTo>
                  <a:pt x="1388276" y="751069"/>
                  <a:pt x="1400760" y="765384"/>
                  <a:pt x="1378050" y="776147"/>
                </a:cubicBezTo>
                <a:cubicBezTo>
                  <a:pt x="1351141" y="764415"/>
                  <a:pt x="1366102" y="739337"/>
                  <a:pt x="1369547" y="722007"/>
                </a:cubicBezTo>
                <a:cubicBezTo>
                  <a:pt x="1363734" y="714903"/>
                  <a:pt x="1357922" y="707801"/>
                  <a:pt x="1352110" y="700588"/>
                </a:cubicBezTo>
                <a:cubicBezTo>
                  <a:pt x="1358892" y="688534"/>
                  <a:pt x="1345975" y="676586"/>
                  <a:pt x="1341884" y="663132"/>
                </a:cubicBezTo>
                <a:cubicBezTo>
                  <a:pt x="1340056" y="657104"/>
                  <a:pt x="1338011" y="651722"/>
                  <a:pt x="1343607" y="646448"/>
                </a:cubicBezTo>
                <a:cubicBezTo>
                  <a:pt x="1331983" y="641497"/>
                  <a:pt x="1318743" y="652584"/>
                  <a:pt x="1305612" y="662163"/>
                </a:cubicBezTo>
                <a:cubicBezTo>
                  <a:pt x="1291944" y="651292"/>
                  <a:pt x="1267079" y="630411"/>
                  <a:pt x="1276767" y="614374"/>
                </a:cubicBezTo>
                <a:cubicBezTo>
                  <a:pt x="1288822" y="596184"/>
                  <a:pt x="1296785" y="619433"/>
                  <a:pt x="1308733" y="603610"/>
                </a:cubicBezTo>
                <a:cubicBezTo>
                  <a:pt x="1304428" y="591556"/>
                  <a:pt x="1299154" y="602642"/>
                  <a:pt x="1292050" y="601888"/>
                </a:cubicBezTo>
                <a:cubicBezTo>
                  <a:pt x="1287638" y="601457"/>
                  <a:pt x="1276551" y="587789"/>
                  <a:pt x="1267402" y="596614"/>
                </a:cubicBezTo>
                <a:cubicBezTo>
                  <a:pt x="1257392" y="585098"/>
                  <a:pt x="1245768" y="588541"/>
                  <a:pt x="1234681" y="587681"/>
                </a:cubicBezTo>
                <a:cubicBezTo>
                  <a:pt x="1225426" y="598875"/>
                  <a:pt x="1210250" y="609530"/>
                  <a:pt x="1206052" y="621262"/>
                </a:cubicBezTo>
                <a:cubicBezTo>
                  <a:pt x="1169347" y="623847"/>
                  <a:pt x="1168703" y="580469"/>
                  <a:pt x="1162245" y="555176"/>
                </a:cubicBezTo>
                <a:cubicBezTo>
                  <a:pt x="1171824" y="543550"/>
                  <a:pt x="1178496" y="561418"/>
                  <a:pt x="1187537" y="554960"/>
                </a:cubicBezTo>
                <a:cubicBezTo>
                  <a:pt x="1197979" y="545811"/>
                  <a:pt x="1194103" y="535047"/>
                  <a:pt x="1204546" y="525898"/>
                </a:cubicBezTo>
                <a:cubicBezTo>
                  <a:pt x="1211648" y="529559"/>
                  <a:pt x="1218752" y="532895"/>
                  <a:pt x="1225640" y="539245"/>
                </a:cubicBezTo>
                <a:cubicBezTo>
                  <a:pt x="1234897" y="529882"/>
                  <a:pt x="1216061" y="517720"/>
                  <a:pt x="1209280" y="506740"/>
                </a:cubicBezTo>
                <a:cubicBezTo>
                  <a:pt x="1200023" y="505664"/>
                  <a:pt x="1189584" y="516427"/>
                  <a:pt x="1180435" y="515029"/>
                </a:cubicBezTo>
                <a:cubicBezTo>
                  <a:pt x="1176237" y="509861"/>
                  <a:pt x="1172146" y="504803"/>
                  <a:pt x="1167949" y="499744"/>
                </a:cubicBezTo>
                <a:cubicBezTo>
                  <a:pt x="1168487" y="492317"/>
                  <a:pt x="1178713" y="485859"/>
                  <a:pt x="1186785" y="479187"/>
                </a:cubicBezTo>
                <a:cubicBezTo>
                  <a:pt x="1202068" y="492101"/>
                  <a:pt x="1229731" y="507062"/>
                  <a:pt x="1239202" y="487259"/>
                </a:cubicBezTo>
                <a:cubicBezTo>
                  <a:pt x="1243830" y="474773"/>
                  <a:pt x="1223273" y="481770"/>
                  <a:pt x="1218752" y="468315"/>
                </a:cubicBezTo>
                <a:cubicBezTo>
                  <a:pt x="1211325" y="459166"/>
                  <a:pt x="1218213" y="451416"/>
                  <a:pt x="1212940" y="442483"/>
                </a:cubicBezTo>
                <a:cubicBezTo>
                  <a:pt x="1205944" y="428490"/>
                  <a:pt x="1196578" y="437747"/>
                  <a:pt x="1188830" y="431611"/>
                </a:cubicBezTo>
                <a:cubicBezTo>
                  <a:pt x="1156433" y="400399"/>
                  <a:pt x="1127909" y="331943"/>
                  <a:pt x="1088407" y="371013"/>
                </a:cubicBezTo>
                <a:cubicBezTo>
                  <a:pt x="1083133" y="367784"/>
                  <a:pt x="1077645" y="367031"/>
                  <a:pt x="1072263" y="363802"/>
                </a:cubicBezTo>
                <a:cubicBezTo>
                  <a:pt x="1060637" y="378656"/>
                  <a:pt x="1041695" y="375535"/>
                  <a:pt x="1038680" y="391250"/>
                </a:cubicBezTo>
                <a:cubicBezTo>
                  <a:pt x="1024903" y="398354"/>
                  <a:pt x="1012633" y="389743"/>
                  <a:pt x="998103" y="403950"/>
                </a:cubicBezTo>
                <a:cubicBezTo>
                  <a:pt x="983788" y="397062"/>
                  <a:pt x="968934" y="396738"/>
                  <a:pt x="953650" y="399429"/>
                </a:cubicBezTo>
                <a:cubicBezTo>
                  <a:pt x="947946" y="391356"/>
                  <a:pt x="941164" y="393725"/>
                  <a:pt x="934491" y="394693"/>
                </a:cubicBezTo>
                <a:cubicBezTo>
                  <a:pt x="930295" y="389635"/>
                  <a:pt x="926203" y="384468"/>
                  <a:pt x="922005" y="379410"/>
                </a:cubicBezTo>
                <a:cubicBezTo>
                  <a:pt x="914687" y="378441"/>
                  <a:pt x="906290" y="387266"/>
                  <a:pt x="898111" y="393833"/>
                </a:cubicBezTo>
                <a:cubicBezTo>
                  <a:pt x="886594" y="387482"/>
                  <a:pt x="874646" y="385652"/>
                  <a:pt x="862269" y="387374"/>
                </a:cubicBezTo>
                <a:cubicBezTo>
                  <a:pt x="846016" y="400613"/>
                  <a:pt x="856458" y="416650"/>
                  <a:pt x="835577" y="429567"/>
                </a:cubicBezTo>
                <a:cubicBezTo>
                  <a:pt x="850322" y="440976"/>
                  <a:pt x="866251" y="440546"/>
                  <a:pt x="883042" y="431505"/>
                </a:cubicBezTo>
                <a:cubicBezTo>
                  <a:pt x="898111" y="455507"/>
                  <a:pt x="930508" y="434196"/>
                  <a:pt x="936858" y="453784"/>
                </a:cubicBezTo>
                <a:cubicBezTo>
                  <a:pt x="913611" y="470144"/>
                  <a:pt x="915225" y="488980"/>
                  <a:pt x="903493" y="506526"/>
                </a:cubicBezTo>
                <a:cubicBezTo>
                  <a:pt x="916516" y="516319"/>
                  <a:pt x="929110" y="530312"/>
                  <a:pt x="941488" y="546887"/>
                </a:cubicBezTo>
                <a:cubicBezTo>
                  <a:pt x="942134" y="563787"/>
                  <a:pt x="918238" y="578210"/>
                  <a:pt x="908660" y="594031"/>
                </a:cubicBezTo>
                <a:cubicBezTo>
                  <a:pt x="902201" y="609316"/>
                  <a:pt x="919961" y="626968"/>
                  <a:pt x="923298" y="643219"/>
                </a:cubicBezTo>
                <a:cubicBezTo>
                  <a:pt x="929970" y="650754"/>
                  <a:pt x="938689" y="638806"/>
                  <a:pt x="946007" y="639884"/>
                </a:cubicBezTo>
                <a:cubicBezTo>
                  <a:pt x="954726" y="632350"/>
                  <a:pt x="951605" y="623631"/>
                  <a:pt x="951283" y="615128"/>
                </a:cubicBezTo>
                <a:cubicBezTo>
                  <a:pt x="969042" y="618571"/>
                  <a:pt x="968503" y="597584"/>
                  <a:pt x="981311" y="595753"/>
                </a:cubicBezTo>
                <a:cubicBezTo>
                  <a:pt x="987985" y="603934"/>
                  <a:pt x="994659" y="612007"/>
                  <a:pt x="1001224" y="620186"/>
                </a:cubicBezTo>
                <a:cubicBezTo>
                  <a:pt x="996058" y="625783"/>
                  <a:pt x="1000901" y="628905"/>
                  <a:pt x="999609" y="636869"/>
                </a:cubicBezTo>
                <a:cubicBezTo>
                  <a:pt x="998857" y="641175"/>
                  <a:pt x="992399" y="650540"/>
                  <a:pt x="992399" y="652907"/>
                </a:cubicBezTo>
                <a:cubicBezTo>
                  <a:pt x="992183" y="660765"/>
                  <a:pt x="1003807" y="668730"/>
                  <a:pt x="995734" y="675724"/>
                </a:cubicBezTo>
                <a:cubicBezTo>
                  <a:pt x="1011127" y="680892"/>
                  <a:pt x="1026518" y="685735"/>
                  <a:pt x="1041479" y="694346"/>
                </a:cubicBezTo>
                <a:cubicBezTo>
                  <a:pt x="1051488" y="705648"/>
                  <a:pt x="1045784" y="715335"/>
                  <a:pt x="1052242" y="726313"/>
                </a:cubicBezTo>
                <a:cubicBezTo>
                  <a:pt x="1056548" y="729436"/>
                  <a:pt x="1061499" y="726745"/>
                  <a:pt x="1065805" y="730510"/>
                </a:cubicBezTo>
                <a:cubicBezTo>
                  <a:pt x="1084963" y="712858"/>
                  <a:pt x="1080550" y="692732"/>
                  <a:pt x="1074522" y="672497"/>
                </a:cubicBezTo>
                <a:cubicBezTo>
                  <a:pt x="1089915" y="652260"/>
                  <a:pt x="1089486" y="629659"/>
                  <a:pt x="1102293" y="608562"/>
                </a:cubicBezTo>
                <a:cubicBezTo>
                  <a:pt x="1121343" y="615020"/>
                  <a:pt x="1141794" y="606731"/>
                  <a:pt x="1160307" y="617173"/>
                </a:cubicBezTo>
                <a:cubicBezTo>
                  <a:pt x="1169241" y="636761"/>
                  <a:pt x="1157723" y="654307"/>
                  <a:pt x="1171394" y="674434"/>
                </a:cubicBezTo>
                <a:cubicBezTo>
                  <a:pt x="1165258" y="679385"/>
                  <a:pt x="1160736" y="669268"/>
                  <a:pt x="1154172" y="678309"/>
                </a:cubicBezTo>
                <a:cubicBezTo>
                  <a:pt x="1150405" y="693916"/>
                  <a:pt x="1148466" y="727927"/>
                  <a:pt x="1174945" y="722438"/>
                </a:cubicBezTo>
                <a:cubicBezTo>
                  <a:pt x="1174729" y="729866"/>
                  <a:pt x="1169133" y="736862"/>
                  <a:pt x="1161599" y="743534"/>
                </a:cubicBezTo>
                <a:cubicBezTo>
                  <a:pt x="1152342" y="742674"/>
                  <a:pt x="1144593" y="727605"/>
                  <a:pt x="1136088" y="718456"/>
                </a:cubicBezTo>
                <a:cubicBezTo>
                  <a:pt x="1134368" y="692085"/>
                  <a:pt x="1135658" y="666147"/>
                  <a:pt x="1132861" y="639668"/>
                </a:cubicBezTo>
                <a:cubicBezTo>
                  <a:pt x="1128556" y="636547"/>
                  <a:pt x="1123604" y="639238"/>
                  <a:pt x="1119299" y="635471"/>
                </a:cubicBezTo>
                <a:cubicBezTo>
                  <a:pt x="1112086" y="649677"/>
                  <a:pt x="1110902" y="664532"/>
                  <a:pt x="1120375" y="680462"/>
                </a:cubicBezTo>
                <a:cubicBezTo>
                  <a:pt x="1115747" y="684659"/>
                  <a:pt x="1107567" y="688534"/>
                  <a:pt x="1110688" y="693484"/>
                </a:cubicBezTo>
                <a:cubicBezTo>
                  <a:pt x="1101647" y="700266"/>
                  <a:pt x="1094758" y="684767"/>
                  <a:pt x="1085501" y="693700"/>
                </a:cubicBezTo>
                <a:cubicBezTo>
                  <a:pt x="1083779" y="701881"/>
                  <a:pt x="1091852" y="711138"/>
                  <a:pt x="1091313" y="719532"/>
                </a:cubicBezTo>
                <a:cubicBezTo>
                  <a:pt x="1073231" y="742028"/>
                  <a:pt x="1089699" y="767967"/>
                  <a:pt x="1089591" y="792293"/>
                </a:cubicBezTo>
                <a:cubicBezTo>
                  <a:pt x="1095619" y="797890"/>
                  <a:pt x="1102723" y="791754"/>
                  <a:pt x="1109290" y="791431"/>
                </a:cubicBezTo>
                <a:cubicBezTo>
                  <a:pt x="1112410" y="800151"/>
                  <a:pt x="1104876" y="807792"/>
                  <a:pt x="1104014" y="816188"/>
                </a:cubicBezTo>
                <a:cubicBezTo>
                  <a:pt x="1120159" y="831794"/>
                  <a:pt x="1116500" y="845464"/>
                  <a:pt x="1124788" y="860317"/>
                </a:cubicBezTo>
                <a:cubicBezTo>
                  <a:pt x="1144485" y="869896"/>
                  <a:pt x="1146423" y="841481"/>
                  <a:pt x="1152880" y="832332"/>
                </a:cubicBezTo>
                <a:cubicBezTo>
                  <a:pt x="1159984" y="845142"/>
                  <a:pt x="1168271" y="846971"/>
                  <a:pt x="1176452" y="848693"/>
                </a:cubicBezTo>
                <a:cubicBezTo>
                  <a:pt x="1185709" y="839328"/>
                  <a:pt x="1182264" y="828673"/>
                  <a:pt x="1182371" y="818447"/>
                </a:cubicBezTo>
                <a:cubicBezTo>
                  <a:pt x="1190444" y="811775"/>
                  <a:pt x="1200669" y="805317"/>
                  <a:pt x="1201208" y="797890"/>
                </a:cubicBezTo>
                <a:cubicBezTo>
                  <a:pt x="1194534" y="790248"/>
                  <a:pt x="1185817" y="802194"/>
                  <a:pt x="1178496" y="801226"/>
                </a:cubicBezTo>
                <a:cubicBezTo>
                  <a:pt x="1176344" y="792617"/>
                  <a:pt x="1174837" y="784006"/>
                  <a:pt x="1172684" y="775393"/>
                </a:cubicBezTo>
                <a:cubicBezTo>
                  <a:pt x="1181833" y="767967"/>
                  <a:pt x="1188399" y="786589"/>
                  <a:pt x="1196795" y="786265"/>
                </a:cubicBezTo>
                <a:cubicBezTo>
                  <a:pt x="1205083" y="787449"/>
                  <a:pt x="1214016" y="782283"/>
                  <a:pt x="1220904" y="797136"/>
                </a:cubicBezTo>
                <a:cubicBezTo>
                  <a:pt x="1229193" y="799719"/>
                  <a:pt x="1220474" y="808868"/>
                  <a:pt x="1219182" y="813712"/>
                </a:cubicBezTo>
                <a:cubicBezTo>
                  <a:pt x="1215953" y="826628"/>
                  <a:pt x="1216169" y="830825"/>
                  <a:pt x="1204651" y="845894"/>
                </a:cubicBezTo>
                <a:cubicBezTo>
                  <a:pt x="1214338" y="860533"/>
                  <a:pt x="1227901" y="838038"/>
                  <a:pt x="1237910" y="849231"/>
                </a:cubicBezTo>
                <a:cubicBezTo>
                  <a:pt x="1246521" y="838144"/>
                  <a:pt x="1253409" y="844172"/>
                  <a:pt x="1261806" y="834809"/>
                </a:cubicBezTo>
                <a:cubicBezTo>
                  <a:pt x="1279996" y="839006"/>
                  <a:pt x="1298724" y="839760"/>
                  <a:pt x="1316698" y="846002"/>
                </a:cubicBezTo>
                <a:lnTo>
                  <a:pt x="1330869" y="862207"/>
                </a:lnTo>
                <a:lnTo>
                  <a:pt x="140370" y="862207"/>
                </a:lnTo>
                <a:lnTo>
                  <a:pt x="150486" y="851384"/>
                </a:lnTo>
                <a:cubicBezTo>
                  <a:pt x="163835" y="849554"/>
                  <a:pt x="176427" y="853967"/>
                  <a:pt x="188805" y="860855"/>
                </a:cubicBezTo>
                <a:cubicBezTo>
                  <a:pt x="204412" y="853859"/>
                  <a:pt x="219481" y="842773"/>
                  <a:pt x="211947" y="826736"/>
                </a:cubicBezTo>
                <a:cubicBezTo>
                  <a:pt x="208825" y="812958"/>
                  <a:pt x="193218" y="821462"/>
                  <a:pt x="184715" y="818339"/>
                </a:cubicBezTo>
                <a:cubicBezTo>
                  <a:pt x="178688" y="816188"/>
                  <a:pt x="176965" y="810160"/>
                  <a:pt x="171691" y="808654"/>
                </a:cubicBezTo>
                <a:cubicBezTo>
                  <a:pt x="163511" y="806177"/>
                  <a:pt x="155224" y="806501"/>
                  <a:pt x="146935" y="803378"/>
                </a:cubicBezTo>
                <a:cubicBezTo>
                  <a:pt x="139401" y="813282"/>
                  <a:pt x="133697" y="805425"/>
                  <a:pt x="126162" y="815326"/>
                </a:cubicBezTo>
                <a:cubicBezTo>
                  <a:pt x="118950" y="803702"/>
                  <a:pt x="110985" y="799181"/>
                  <a:pt x="103129" y="793369"/>
                </a:cubicBezTo>
                <a:cubicBezTo>
                  <a:pt x="90428" y="799611"/>
                  <a:pt x="78157" y="800257"/>
                  <a:pt x="65134" y="809190"/>
                </a:cubicBezTo>
                <a:cubicBezTo>
                  <a:pt x="52218" y="790140"/>
                  <a:pt x="27247" y="769797"/>
                  <a:pt x="23264" y="751715"/>
                </a:cubicBezTo>
                <a:cubicBezTo>
                  <a:pt x="44145" y="730404"/>
                  <a:pt x="61797" y="740197"/>
                  <a:pt x="82140" y="724054"/>
                </a:cubicBezTo>
                <a:cubicBezTo>
                  <a:pt x="89352" y="724806"/>
                  <a:pt x="95272" y="732126"/>
                  <a:pt x="94626" y="739337"/>
                </a:cubicBezTo>
                <a:cubicBezTo>
                  <a:pt x="117013" y="728466"/>
                  <a:pt x="88814" y="712536"/>
                  <a:pt x="104097" y="701020"/>
                </a:cubicBezTo>
                <a:cubicBezTo>
                  <a:pt x="114968" y="714151"/>
                  <a:pt x="126270" y="722115"/>
                  <a:pt x="138755" y="718564"/>
                </a:cubicBezTo>
                <a:cubicBezTo>
                  <a:pt x="159529" y="743965"/>
                  <a:pt x="183423" y="739229"/>
                  <a:pt x="203336" y="772810"/>
                </a:cubicBezTo>
                <a:cubicBezTo>
                  <a:pt x="214529" y="783360"/>
                  <a:pt x="195585" y="799181"/>
                  <a:pt x="211623" y="801656"/>
                </a:cubicBezTo>
                <a:cubicBezTo>
                  <a:pt x="225723" y="789064"/>
                  <a:pt x="214421" y="773888"/>
                  <a:pt x="218619" y="760326"/>
                </a:cubicBezTo>
                <a:cubicBezTo>
                  <a:pt x="224755" y="755374"/>
                  <a:pt x="230889" y="750317"/>
                  <a:pt x="236917" y="745365"/>
                </a:cubicBezTo>
                <a:cubicBezTo>
                  <a:pt x="256829" y="770551"/>
                  <a:pt x="282016" y="743212"/>
                  <a:pt x="300744" y="779807"/>
                </a:cubicBezTo>
                <a:cubicBezTo>
                  <a:pt x="297193" y="788741"/>
                  <a:pt x="286321" y="797028"/>
                  <a:pt x="286859" y="806501"/>
                </a:cubicBezTo>
                <a:cubicBezTo>
                  <a:pt x="298483" y="811237"/>
                  <a:pt x="310215" y="815648"/>
                  <a:pt x="323239" y="807362"/>
                </a:cubicBezTo>
                <a:cubicBezTo>
                  <a:pt x="335832" y="799289"/>
                  <a:pt x="331958" y="789494"/>
                  <a:pt x="331526" y="780131"/>
                </a:cubicBezTo>
                <a:cubicBezTo>
                  <a:pt x="341107" y="778192"/>
                  <a:pt x="350470" y="777762"/>
                  <a:pt x="361018" y="766354"/>
                </a:cubicBezTo>
                <a:cubicBezTo>
                  <a:pt x="350901" y="746548"/>
                  <a:pt x="337448" y="759142"/>
                  <a:pt x="325176" y="759894"/>
                </a:cubicBezTo>
                <a:cubicBezTo>
                  <a:pt x="318826" y="748056"/>
                  <a:pt x="323131" y="737292"/>
                  <a:pt x="323024" y="725991"/>
                </a:cubicBezTo>
                <a:cubicBezTo>
                  <a:pt x="315167" y="720823"/>
                  <a:pt x="306340" y="724376"/>
                  <a:pt x="297731" y="726205"/>
                </a:cubicBezTo>
                <a:cubicBezTo>
                  <a:pt x="285891" y="705002"/>
                  <a:pt x="271036" y="713290"/>
                  <a:pt x="258660" y="697037"/>
                </a:cubicBezTo>
                <a:cubicBezTo>
                  <a:pt x="251017" y="699298"/>
                  <a:pt x="243267" y="701020"/>
                  <a:pt x="235302" y="705864"/>
                </a:cubicBezTo>
                <a:cubicBezTo>
                  <a:pt x="200429" y="690257"/>
                  <a:pt x="166525" y="664962"/>
                  <a:pt x="129067" y="675510"/>
                </a:cubicBezTo>
                <a:cubicBezTo>
                  <a:pt x="103451" y="642467"/>
                  <a:pt x="75035" y="636439"/>
                  <a:pt x="44467" y="652907"/>
                </a:cubicBezTo>
                <a:cubicBezTo>
                  <a:pt x="37687" y="646556"/>
                  <a:pt x="45760" y="638806"/>
                  <a:pt x="46728" y="630627"/>
                </a:cubicBezTo>
                <a:cubicBezTo>
                  <a:pt x="47804" y="621694"/>
                  <a:pt x="46728" y="608347"/>
                  <a:pt x="66210" y="604579"/>
                </a:cubicBezTo>
                <a:cubicBezTo>
                  <a:pt x="74175" y="617925"/>
                  <a:pt x="83324" y="620186"/>
                  <a:pt x="92257" y="624061"/>
                </a:cubicBezTo>
                <a:cubicBezTo>
                  <a:pt x="108510" y="614482"/>
                  <a:pt x="108833" y="603288"/>
                  <a:pt x="112278" y="592416"/>
                </a:cubicBezTo>
                <a:cubicBezTo>
                  <a:pt x="105065" y="582299"/>
                  <a:pt x="91935" y="571644"/>
                  <a:pt x="92903" y="562387"/>
                </a:cubicBezTo>
                <a:cubicBezTo>
                  <a:pt x="109049" y="541506"/>
                  <a:pt x="121641" y="555714"/>
                  <a:pt x="136496" y="547211"/>
                </a:cubicBezTo>
                <a:cubicBezTo>
                  <a:pt x="141015" y="539245"/>
                  <a:pt x="141231" y="530850"/>
                  <a:pt x="130682" y="521379"/>
                </a:cubicBezTo>
                <a:cubicBezTo>
                  <a:pt x="137032" y="510831"/>
                  <a:pt x="130037" y="498883"/>
                  <a:pt x="128531" y="487474"/>
                </a:cubicBezTo>
                <a:cubicBezTo>
                  <a:pt x="115291" y="471114"/>
                  <a:pt x="101406" y="460027"/>
                  <a:pt x="85799" y="466271"/>
                </a:cubicBezTo>
                <a:cubicBezTo>
                  <a:pt x="81924" y="445820"/>
                  <a:pt x="112170" y="429136"/>
                  <a:pt x="127991" y="436887"/>
                </a:cubicBezTo>
                <a:cubicBezTo>
                  <a:pt x="145859" y="422248"/>
                  <a:pt x="146397" y="416758"/>
                  <a:pt x="164695" y="406963"/>
                </a:cubicBezTo>
                <a:cubicBezTo>
                  <a:pt x="172768" y="410516"/>
                  <a:pt x="180624" y="415682"/>
                  <a:pt x="189451" y="412239"/>
                </a:cubicBezTo>
                <a:cubicBezTo>
                  <a:pt x="205058" y="429998"/>
                  <a:pt x="214852" y="441298"/>
                  <a:pt x="234872" y="461749"/>
                </a:cubicBezTo>
                <a:cubicBezTo>
                  <a:pt x="244021" y="454215"/>
                  <a:pt x="253170" y="446788"/>
                  <a:pt x="262427" y="439254"/>
                </a:cubicBezTo>
                <a:cubicBezTo>
                  <a:pt x="266625" y="428490"/>
                  <a:pt x="256506" y="416220"/>
                  <a:pt x="276956" y="407071"/>
                </a:cubicBezTo>
                <a:cubicBezTo>
                  <a:pt x="268453" y="398568"/>
                  <a:pt x="258660" y="403842"/>
                  <a:pt x="250910" y="387590"/>
                </a:cubicBezTo>
                <a:cubicBezTo>
                  <a:pt x="246066" y="370260"/>
                  <a:pt x="254461" y="354331"/>
                  <a:pt x="250371" y="337001"/>
                </a:cubicBezTo>
                <a:cubicBezTo>
                  <a:pt x="267269" y="327530"/>
                  <a:pt x="267809" y="316336"/>
                  <a:pt x="259304" y="304281"/>
                </a:cubicBezTo>
                <a:cubicBezTo>
                  <a:pt x="237347" y="295347"/>
                  <a:pt x="232073" y="325269"/>
                  <a:pt x="217651" y="328068"/>
                </a:cubicBezTo>
                <a:cubicBezTo>
                  <a:pt x="203228" y="323871"/>
                  <a:pt x="199461" y="301375"/>
                  <a:pt x="196339" y="289427"/>
                </a:cubicBezTo>
                <a:cubicBezTo>
                  <a:pt x="202367" y="281893"/>
                  <a:pt x="208502" y="280925"/>
                  <a:pt x="214099" y="279956"/>
                </a:cubicBezTo>
                <a:cubicBezTo>
                  <a:pt x="218081" y="279310"/>
                  <a:pt x="219051" y="283830"/>
                  <a:pt x="222172" y="283616"/>
                </a:cubicBezTo>
                <a:cubicBezTo>
                  <a:pt x="224217" y="283508"/>
                  <a:pt x="226261" y="278664"/>
                  <a:pt x="228306" y="278664"/>
                </a:cubicBezTo>
                <a:cubicBezTo>
                  <a:pt x="237671" y="278772"/>
                  <a:pt x="245850" y="290182"/>
                  <a:pt x="256075" y="281463"/>
                </a:cubicBezTo>
                <a:cubicBezTo>
                  <a:pt x="261781" y="289320"/>
                  <a:pt x="267593" y="296532"/>
                  <a:pt x="274051" y="297284"/>
                </a:cubicBezTo>
                <a:cubicBezTo>
                  <a:pt x="279863" y="281031"/>
                  <a:pt x="279971" y="264241"/>
                  <a:pt x="268023" y="246159"/>
                </a:cubicBezTo>
                <a:cubicBezTo>
                  <a:pt x="276310" y="239055"/>
                  <a:pt x="271790" y="226893"/>
                  <a:pt x="273835" y="215913"/>
                </a:cubicBezTo>
                <a:cubicBezTo>
                  <a:pt x="275450" y="207625"/>
                  <a:pt x="279971" y="198047"/>
                  <a:pt x="282232" y="188682"/>
                </a:cubicBezTo>
                <a:cubicBezTo>
                  <a:pt x="283846" y="182224"/>
                  <a:pt x="282554" y="169632"/>
                  <a:pt x="285029" y="160913"/>
                </a:cubicBezTo>
                <a:cubicBezTo>
                  <a:pt x="286535" y="155531"/>
                  <a:pt x="293102" y="153270"/>
                  <a:pt x="294716" y="147889"/>
                </a:cubicBezTo>
                <a:cubicBezTo>
                  <a:pt x="295362" y="145952"/>
                  <a:pt x="292349" y="134758"/>
                  <a:pt x="293317" y="133682"/>
                </a:cubicBezTo>
                <a:cubicBezTo>
                  <a:pt x="296655" y="130345"/>
                  <a:pt x="306986" y="134972"/>
                  <a:pt x="313014" y="132928"/>
                </a:cubicBezTo>
                <a:cubicBezTo>
                  <a:pt x="323993" y="129268"/>
                  <a:pt x="326791" y="119151"/>
                  <a:pt x="336908" y="118505"/>
                </a:cubicBezTo>
                <a:cubicBezTo>
                  <a:pt x="342936" y="109786"/>
                  <a:pt x="339599" y="100099"/>
                  <a:pt x="328621" y="89659"/>
                </a:cubicBezTo>
                <a:cubicBezTo>
                  <a:pt x="337984" y="80940"/>
                  <a:pt x="344981" y="94503"/>
                  <a:pt x="353377" y="94933"/>
                </a:cubicBezTo>
                <a:cubicBezTo>
                  <a:pt x="362094" y="83631"/>
                  <a:pt x="363171" y="71577"/>
                  <a:pt x="370921" y="60274"/>
                </a:cubicBezTo>
                <a:cubicBezTo>
                  <a:pt x="390510" y="73190"/>
                  <a:pt x="423985" y="53601"/>
                  <a:pt x="437869" y="36166"/>
                </a:cubicBezTo>
                <a:cubicBezTo>
                  <a:pt x="456275" y="30246"/>
                  <a:pt x="472635" y="43162"/>
                  <a:pt x="492009" y="27555"/>
                </a:cubicBezTo>
                <a:cubicBezTo>
                  <a:pt x="500190" y="29599"/>
                  <a:pt x="508154" y="34443"/>
                  <a:pt x="517304" y="27339"/>
                </a:cubicBezTo>
                <a:close/>
                <a:moveTo>
                  <a:pt x="1282222" y="19960"/>
                </a:moveTo>
                <a:cubicBezTo>
                  <a:pt x="1290819" y="24081"/>
                  <a:pt x="1299477" y="39177"/>
                  <a:pt x="1299477" y="45312"/>
                </a:cubicBezTo>
                <a:cubicBezTo>
                  <a:pt x="1294418" y="49510"/>
                  <a:pt x="1289252" y="53599"/>
                  <a:pt x="1284194" y="57797"/>
                </a:cubicBezTo>
                <a:cubicBezTo>
                  <a:pt x="1276765" y="57260"/>
                  <a:pt x="1270309" y="47035"/>
                  <a:pt x="1263635" y="38854"/>
                </a:cubicBezTo>
                <a:cubicBezTo>
                  <a:pt x="1267724" y="32718"/>
                  <a:pt x="1275045" y="26907"/>
                  <a:pt x="1273969" y="20234"/>
                </a:cubicBezTo>
                <a:cubicBezTo>
                  <a:pt x="1276498" y="18431"/>
                  <a:pt x="1279357" y="18586"/>
                  <a:pt x="1282222" y="19960"/>
                </a:cubicBezTo>
                <a:close/>
                <a:moveTo>
                  <a:pt x="1018124" y="0"/>
                </a:moveTo>
                <a:cubicBezTo>
                  <a:pt x="1042018" y="5920"/>
                  <a:pt x="1024689" y="27555"/>
                  <a:pt x="1030823" y="40578"/>
                </a:cubicBezTo>
                <a:cubicBezTo>
                  <a:pt x="1022858" y="45529"/>
                  <a:pt x="1016292" y="36702"/>
                  <a:pt x="1008651" y="38317"/>
                </a:cubicBezTo>
                <a:cubicBezTo>
                  <a:pt x="1003379" y="24756"/>
                  <a:pt x="1001869" y="11518"/>
                  <a:pt x="10181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0" y="5007051"/>
            <a:ext cx="2582042" cy="1850946"/>
          </a:xfrm>
          <a:custGeom>
            <a:avLst/>
            <a:gdLst/>
            <a:ahLst/>
            <a:cxnLst/>
            <a:rect l="l" t="t" r="r" b="b"/>
            <a:pathLst>
              <a:path w="2582042" h="1850946" extrusionOk="0">
                <a:moveTo>
                  <a:pt x="2100546" y="1847440"/>
                </a:moveTo>
                <a:lnTo>
                  <a:pt x="2101490" y="1850946"/>
                </a:lnTo>
                <a:lnTo>
                  <a:pt x="2087131" y="1850946"/>
                </a:lnTo>
                <a:lnTo>
                  <a:pt x="2087295" y="1850720"/>
                </a:lnTo>
                <a:cubicBezTo>
                  <a:pt x="2090758" y="1848228"/>
                  <a:pt x="2095245" y="1846822"/>
                  <a:pt x="2100546" y="1847440"/>
                </a:cubicBezTo>
                <a:close/>
                <a:moveTo>
                  <a:pt x="2536786" y="1824623"/>
                </a:moveTo>
                <a:cubicBezTo>
                  <a:pt x="2548733" y="1832373"/>
                  <a:pt x="2561999" y="1837700"/>
                  <a:pt x="2574188" y="1845006"/>
                </a:cubicBezTo>
                <a:lnTo>
                  <a:pt x="2582042" y="1850946"/>
                </a:lnTo>
                <a:lnTo>
                  <a:pt x="2476502" y="1850946"/>
                </a:lnTo>
                <a:lnTo>
                  <a:pt x="2481999" y="1840768"/>
                </a:lnTo>
                <a:cubicBezTo>
                  <a:pt x="2506109" y="1854437"/>
                  <a:pt x="2520962" y="1826775"/>
                  <a:pt x="2536786" y="1824623"/>
                </a:cubicBezTo>
                <a:close/>
                <a:moveTo>
                  <a:pt x="1945262" y="1822368"/>
                </a:moveTo>
                <a:cubicBezTo>
                  <a:pt x="1952717" y="1823708"/>
                  <a:pt x="1958730" y="1828692"/>
                  <a:pt x="1962182" y="1834884"/>
                </a:cubicBezTo>
                <a:lnTo>
                  <a:pt x="1963451" y="1850946"/>
                </a:lnTo>
                <a:lnTo>
                  <a:pt x="1957830" y="1850946"/>
                </a:lnTo>
                <a:lnTo>
                  <a:pt x="1952307" y="1847483"/>
                </a:lnTo>
                <a:cubicBezTo>
                  <a:pt x="1948755" y="1844617"/>
                  <a:pt x="1944369" y="1843298"/>
                  <a:pt x="1935867" y="1849595"/>
                </a:cubicBezTo>
                <a:cubicBezTo>
                  <a:pt x="1933498" y="1841414"/>
                  <a:pt x="1931024" y="1833342"/>
                  <a:pt x="1928762" y="1825269"/>
                </a:cubicBezTo>
                <a:cubicBezTo>
                  <a:pt x="1934682" y="1822201"/>
                  <a:pt x="1940292" y="1821475"/>
                  <a:pt x="1945262" y="1822368"/>
                </a:cubicBezTo>
                <a:close/>
                <a:moveTo>
                  <a:pt x="385509" y="1760757"/>
                </a:moveTo>
                <a:cubicBezTo>
                  <a:pt x="374423" y="1760367"/>
                  <a:pt x="362745" y="1762035"/>
                  <a:pt x="345792" y="1761550"/>
                </a:cubicBezTo>
                <a:cubicBezTo>
                  <a:pt x="355694" y="1778880"/>
                  <a:pt x="346114" y="1785552"/>
                  <a:pt x="350420" y="1799869"/>
                </a:cubicBezTo>
                <a:cubicBezTo>
                  <a:pt x="365275" y="1797500"/>
                  <a:pt x="367858" y="1817628"/>
                  <a:pt x="386156" y="1809124"/>
                </a:cubicBezTo>
                <a:cubicBezTo>
                  <a:pt x="384971" y="1805034"/>
                  <a:pt x="383787" y="1801051"/>
                  <a:pt x="382603" y="1796962"/>
                </a:cubicBezTo>
                <a:cubicBezTo>
                  <a:pt x="398318" y="1794271"/>
                  <a:pt x="419199" y="1785014"/>
                  <a:pt x="421673" y="1772314"/>
                </a:cubicBezTo>
                <a:cubicBezTo>
                  <a:pt x="407090" y="1763596"/>
                  <a:pt x="396596" y="1761147"/>
                  <a:pt x="385509" y="1760757"/>
                </a:cubicBezTo>
                <a:close/>
                <a:moveTo>
                  <a:pt x="1904330" y="1720110"/>
                </a:moveTo>
                <a:cubicBezTo>
                  <a:pt x="1906267" y="1728829"/>
                  <a:pt x="1908311" y="1737546"/>
                  <a:pt x="1915740" y="1736469"/>
                </a:cubicBezTo>
                <a:cubicBezTo>
                  <a:pt x="1915632" y="1746157"/>
                  <a:pt x="1910250" y="1737439"/>
                  <a:pt x="1903576" y="1740022"/>
                </a:cubicBezTo>
                <a:cubicBezTo>
                  <a:pt x="1886462" y="1745188"/>
                  <a:pt x="1922950" y="1752400"/>
                  <a:pt x="1894965" y="1755844"/>
                </a:cubicBezTo>
                <a:cubicBezTo>
                  <a:pt x="1891952" y="1745726"/>
                  <a:pt x="1889045" y="1735501"/>
                  <a:pt x="1886032" y="1725492"/>
                </a:cubicBezTo>
                <a:cubicBezTo>
                  <a:pt x="1892060" y="1723661"/>
                  <a:pt x="1898194" y="1721939"/>
                  <a:pt x="1904330" y="1720110"/>
                </a:cubicBezTo>
                <a:close/>
                <a:moveTo>
                  <a:pt x="496694" y="1690620"/>
                </a:moveTo>
                <a:cubicBezTo>
                  <a:pt x="499601" y="1700738"/>
                  <a:pt x="480765" y="1699015"/>
                  <a:pt x="482056" y="1708164"/>
                </a:cubicBezTo>
                <a:cubicBezTo>
                  <a:pt x="493035" y="1699015"/>
                  <a:pt x="495942" y="1749172"/>
                  <a:pt x="499601" y="1722803"/>
                </a:cubicBezTo>
                <a:cubicBezTo>
                  <a:pt x="482810" y="1684377"/>
                  <a:pt x="521558" y="1732920"/>
                  <a:pt x="518544" y="1697401"/>
                </a:cubicBezTo>
                <a:cubicBezTo>
                  <a:pt x="507136" y="1702783"/>
                  <a:pt x="504121" y="1692771"/>
                  <a:pt x="496694" y="1690620"/>
                </a:cubicBezTo>
                <a:close/>
                <a:moveTo>
                  <a:pt x="1002868" y="1687087"/>
                </a:moveTo>
                <a:cubicBezTo>
                  <a:pt x="1006573" y="1686535"/>
                  <a:pt x="1009805" y="1686852"/>
                  <a:pt x="1012811" y="1687578"/>
                </a:cubicBezTo>
                <a:cubicBezTo>
                  <a:pt x="1018825" y="1689031"/>
                  <a:pt x="1023938" y="1692126"/>
                  <a:pt x="1030126" y="1693202"/>
                </a:cubicBezTo>
                <a:cubicBezTo>
                  <a:pt x="1028298" y="1707839"/>
                  <a:pt x="988365" y="1714513"/>
                  <a:pt x="990088" y="1691802"/>
                </a:cubicBezTo>
                <a:cubicBezTo>
                  <a:pt x="994985" y="1689058"/>
                  <a:pt x="999163" y="1687638"/>
                  <a:pt x="1002868" y="1687087"/>
                </a:cubicBezTo>
                <a:close/>
                <a:moveTo>
                  <a:pt x="2205285" y="1674400"/>
                </a:moveTo>
                <a:cubicBezTo>
                  <a:pt x="2214064" y="1673008"/>
                  <a:pt x="2222359" y="1682332"/>
                  <a:pt x="2230351" y="1683300"/>
                </a:cubicBezTo>
                <a:cubicBezTo>
                  <a:pt x="2236164" y="1683946"/>
                  <a:pt x="2242729" y="1677488"/>
                  <a:pt x="2248649" y="1677918"/>
                </a:cubicBezTo>
                <a:cubicBezTo>
                  <a:pt x="2250478" y="1678026"/>
                  <a:pt x="2257475" y="1688359"/>
                  <a:pt x="2258335" y="1688251"/>
                </a:cubicBezTo>
                <a:cubicBezTo>
                  <a:pt x="2261564" y="1687821"/>
                  <a:pt x="2266086" y="1681901"/>
                  <a:pt x="2262641" y="1680395"/>
                </a:cubicBezTo>
                <a:cubicBezTo>
                  <a:pt x="2269960" y="1683624"/>
                  <a:pt x="2264041" y="1696970"/>
                  <a:pt x="2282015" y="1701168"/>
                </a:cubicBezTo>
                <a:cubicBezTo>
                  <a:pt x="2286966" y="1702352"/>
                  <a:pt x="2297839" y="1682009"/>
                  <a:pt x="2306341" y="1694063"/>
                </a:cubicBezTo>
                <a:cubicBezTo>
                  <a:pt x="2314197" y="1706225"/>
                  <a:pt x="2294823" y="1718497"/>
                  <a:pt x="2317857" y="1710533"/>
                </a:cubicBezTo>
                <a:cubicBezTo>
                  <a:pt x="2323777" y="1723985"/>
                  <a:pt x="2302250" y="1722479"/>
                  <a:pt x="2304941" y="1734104"/>
                </a:cubicBezTo>
                <a:cubicBezTo>
                  <a:pt x="2308924" y="1741423"/>
                  <a:pt x="2319042" y="1736795"/>
                  <a:pt x="2317319" y="1730659"/>
                </a:cubicBezTo>
                <a:cubicBezTo>
                  <a:pt x="2334862" y="1743898"/>
                  <a:pt x="2283521" y="1763058"/>
                  <a:pt x="2295148" y="1790073"/>
                </a:cubicBezTo>
                <a:cubicBezTo>
                  <a:pt x="2306664" y="1810308"/>
                  <a:pt x="2310322" y="1786414"/>
                  <a:pt x="2333464" y="1785446"/>
                </a:cubicBezTo>
                <a:cubicBezTo>
                  <a:pt x="2344766" y="1778019"/>
                  <a:pt x="2326145" y="1754231"/>
                  <a:pt x="2350577" y="1754015"/>
                </a:cubicBezTo>
                <a:cubicBezTo>
                  <a:pt x="2370383" y="1764673"/>
                  <a:pt x="2350577" y="1779956"/>
                  <a:pt x="2357036" y="1798360"/>
                </a:cubicBezTo>
                <a:cubicBezTo>
                  <a:pt x="2358542" y="1820533"/>
                  <a:pt x="2384052" y="1798792"/>
                  <a:pt x="2384267" y="1823440"/>
                </a:cubicBezTo>
                <a:cubicBezTo>
                  <a:pt x="2368875" y="1826992"/>
                  <a:pt x="2354345" y="1831083"/>
                  <a:pt x="2357466" y="1844535"/>
                </a:cubicBezTo>
                <a:cubicBezTo>
                  <a:pt x="2349501" y="1840446"/>
                  <a:pt x="2341644" y="1836141"/>
                  <a:pt x="2333788" y="1831619"/>
                </a:cubicBezTo>
                <a:cubicBezTo>
                  <a:pt x="2326038" y="1834203"/>
                  <a:pt x="2325608" y="1840769"/>
                  <a:pt x="2325177" y="1847348"/>
                </a:cubicBezTo>
                <a:lnTo>
                  <a:pt x="2323217" y="1850946"/>
                </a:lnTo>
                <a:lnTo>
                  <a:pt x="2196738" y="1850946"/>
                </a:lnTo>
                <a:lnTo>
                  <a:pt x="2190231" y="1846487"/>
                </a:lnTo>
                <a:cubicBezTo>
                  <a:pt x="2166551" y="1832159"/>
                  <a:pt x="2143382" y="1816874"/>
                  <a:pt x="2132834" y="1778341"/>
                </a:cubicBezTo>
                <a:cubicBezTo>
                  <a:pt x="2114214" y="1792010"/>
                  <a:pt x="2138861" y="1829252"/>
                  <a:pt x="2110662" y="1837755"/>
                </a:cubicBezTo>
                <a:cubicBezTo>
                  <a:pt x="2098607" y="1812461"/>
                  <a:pt x="2110878" y="1800407"/>
                  <a:pt x="2098822" y="1775112"/>
                </a:cubicBezTo>
                <a:cubicBezTo>
                  <a:pt x="2064487" y="1780170"/>
                  <a:pt x="2069223" y="1806649"/>
                  <a:pt x="2052971" y="1821610"/>
                </a:cubicBezTo>
                <a:cubicBezTo>
                  <a:pt x="2023263" y="1839692"/>
                  <a:pt x="2003567" y="1806433"/>
                  <a:pt x="2006043" y="1842060"/>
                </a:cubicBezTo>
                <a:cubicBezTo>
                  <a:pt x="1974291" y="1826669"/>
                  <a:pt x="1997431" y="1756492"/>
                  <a:pt x="1955885" y="1784045"/>
                </a:cubicBezTo>
                <a:cubicBezTo>
                  <a:pt x="1959114" y="1772529"/>
                  <a:pt x="1954378" y="1757891"/>
                  <a:pt x="1970524" y="1766501"/>
                </a:cubicBezTo>
                <a:cubicBezTo>
                  <a:pt x="1977951" y="1750142"/>
                  <a:pt x="1963527" y="1721725"/>
                  <a:pt x="1996249" y="1719250"/>
                </a:cubicBezTo>
                <a:cubicBezTo>
                  <a:pt x="1995172" y="1711931"/>
                  <a:pt x="1991727" y="1708810"/>
                  <a:pt x="1986561" y="1708916"/>
                </a:cubicBezTo>
                <a:cubicBezTo>
                  <a:pt x="1983008" y="1687713"/>
                  <a:pt x="2006366" y="1709670"/>
                  <a:pt x="2006580" y="1709563"/>
                </a:cubicBezTo>
                <a:cubicBezTo>
                  <a:pt x="2014976" y="1709024"/>
                  <a:pt x="2021973" y="1691804"/>
                  <a:pt x="2030906" y="1702460"/>
                </a:cubicBezTo>
                <a:cubicBezTo>
                  <a:pt x="2051680" y="1682115"/>
                  <a:pt x="2063841" y="1685345"/>
                  <a:pt x="2096023" y="1676627"/>
                </a:cubicBezTo>
                <a:cubicBezTo>
                  <a:pt x="2091934" y="1696970"/>
                  <a:pt x="2101837" y="1695570"/>
                  <a:pt x="2102481" y="1720972"/>
                </a:cubicBezTo>
                <a:cubicBezTo>
                  <a:pt x="2090966" y="1728292"/>
                  <a:pt x="2082247" y="1737118"/>
                  <a:pt x="2093225" y="1756706"/>
                </a:cubicBezTo>
                <a:cubicBezTo>
                  <a:pt x="2121857" y="1743360"/>
                  <a:pt x="2128744" y="1741315"/>
                  <a:pt x="2160173" y="1737010"/>
                </a:cubicBezTo>
                <a:cubicBezTo>
                  <a:pt x="2164373" y="1713760"/>
                  <a:pt x="2197093" y="1706011"/>
                  <a:pt x="2196339" y="1680071"/>
                </a:cubicBezTo>
                <a:cubicBezTo>
                  <a:pt x="2199380" y="1676519"/>
                  <a:pt x="2202359" y="1674864"/>
                  <a:pt x="2205285" y="1674400"/>
                </a:cubicBezTo>
                <a:close/>
                <a:moveTo>
                  <a:pt x="2132944" y="1665970"/>
                </a:moveTo>
                <a:cubicBezTo>
                  <a:pt x="2151456" y="1680931"/>
                  <a:pt x="2192034" y="1707194"/>
                  <a:pt x="2142953" y="1722478"/>
                </a:cubicBezTo>
                <a:cubicBezTo>
                  <a:pt x="2122826" y="1704611"/>
                  <a:pt x="2138970" y="1680285"/>
                  <a:pt x="2132944" y="1665970"/>
                </a:cubicBezTo>
                <a:close/>
                <a:moveTo>
                  <a:pt x="1003651" y="1648212"/>
                </a:moveTo>
                <a:cubicBezTo>
                  <a:pt x="1013662" y="1648642"/>
                  <a:pt x="1021626" y="1652625"/>
                  <a:pt x="1031636" y="1653163"/>
                </a:cubicBezTo>
                <a:cubicBezTo>
                  <a:pt x="1033466" y="1659298"/>
                  <a:pt x="1035189" y="1665325"/>
                  <a:pt x="1037017" y="1671460"/>
                </a:cubicBezTo>
                <a:cubicBezTo>
                  <a:pt x="1026900" y="1674474"/>
                  <a:pt x="1016783" y="1677488"/>
                  <a:pt x="1006558" y="1680394"/>
                </a:cubicBezTo>
                <a:cubicBezTo>
                  <a:pt x="996441" y="1664679"/>
                  <a:pt x="1010539" y="1662096"/>
                  <a:pt x="1003651" y="1648212"/>
                </a:cubicBezTo>
                <a:close/>
                <a:moveTo>
                  <a:pt x="1979308" y="1638187"/>
                </a:moveTo>
                <a:cubicBezTo>
                  <a:pt x="1986480" y="1636075"/>
                  <a:pt x="1994256" y="1636048"/>
                  <a:pt x="1999369" y="1639061"/>
                </a:cubicBezTo>
                <a:cubicBezTo>
                  <a:pt x="2009808" y="1665001"/>
                  <a:pt x="1986560" y="1664571"/>
                  <a:pt x="2005827" y="1683407"/>
                </a:cubicBezTo>
                <a:cubicBezTo>
                  <a:pt x="1997000" y="1674797"/>
                  <a:pt x="1982902" y="1675765"/>
                  <a:pt x="1970091" y="1674150"/>
                </a:cubicBezTo>
                <a:cubicBezTo>
                  <a:pt x="1967724" y="1666078"/>
                  <a:pt x="1965357" y="1658005"/>
                  <a:pt x="1962881" y="1649824"/>
                </a:cubicBezTo>
                <a:cubicBezTo>
                  <a:pt x="1965572" y="1644496"/>
                  <a:pt x="1972137" y="1640299"/>
                  <a:pt x="1979308" y="1638187"/>
                </a:cubicBezTo>
                <a:close/>
                <a:moveTo>
                  <a:pt x="2246821" y="1625823"/>
                </a:moveTo>
                <a:cubicBezTo>
                  <a:pt x="2256723" y="1626253"/>
                  <a:pt x="2264796" y="1630236"/>
                  <a:pt x="2274698" y="1630774"/>
                </a:cubicBezTo>
                <a:cubicBezTo>
                  <a:pt x="2272007" y="1641214"/>
                  <a:pt x="2271254" y="1652731"/>
                  <a:pt x="2255755" y="1656175"/>
                </a:cubicBezTo>
                <a:cubicBezTo>
                  <a:pt x="2245529" y="1650471"/>
                  <a:pt x="2241331" y="1636048"/>
                  <a:pt x="2246821" y="1625823"/>
                </a:cubicBezTo>
                <a:close/>
                <a:moveTo>
                  <a:pt x="2118765" y="1624045"/>
                </a:moveTo>
                <a:cubicBezTo>
                  <a:pt x="2126721" y="1625877"/>
                  <a:pt x="2128638" y="1638711"/>
                  <a:pt x="2138004" y="1637985"/>
                </a:cubicBezTo>
                <a:cubicBezTo>
                  <a:pt x="2135526" y="1648532"/>
                  <a:pt x="2120997" y="1652515"/>
                  <a:pt x="2111202" y="1659081"/>
                </a:cubicBezTo>
                <a:cubicBezTo>
                  <a:pt x="2105066" y="1645519"/>
                  <a:pt x="2105282" y="1635402"/>
                  <a:pt x="2108295" y="1626791"/>
                </a:cubicBezTo>
                <a:cubicBezTo>
                  <a:pt x="2112789" y="1624047"/>
                  <a:pt x="2116112" y="1623435"/>
                  <a:pt x="2118765" y="1624045"/>
                </a:cubicBezTo>
                <a:close/>
                <a:moveTo>
                  <a:pt x="2222063" y="1586752"/>
                </a:moveTo>
                <a:cubicBezTo>
                  <a:pt x="2236270" y="1620011"/>
                  <a:pt x="2212269" y="1632389"/>
                  <a:pt x="2193864" y="1647888"/>
                </a:cubicBezTo>
                <a:cubicBezTo>
                  <a:pt x="2179763" y="1632603"/>
                  <a:pt x="2203657" y="1600744"/>
                  <a:pt x="2222063" y="1586752"/>
                </a:cubicBezTo>
                <a:close/>
                <a:moveTo>
                  <a:pt x="83704" y="1567594"/>
                </a:moveTo>
                <a:cubicBezTo>
                  <a:pt x="65191" y="1574590"/>
                  <a:pt x="71003" y="1594825"/>
                  <a:pt x="70035" y="1611294"/>
                </a:cubicBezTo>
                <a:cubicBezTo>
                  <a:pt x="81443" y="1606019"/>
                  <a:pt x="84566" y="1615922"/>
                  <a:pt x="91884" y="1618074"/>
                </a:cubicBezTo>
                <a:cubicBezTo>
                  <a:pt x="96190" y="1593426"/>
                  <a:pt x="83489" y="1604298"/>
                  <a:pt x="75093" y="1583417"/>
                </a:cubicBezTo>
                <a:cubicBezTo>
                  <a:pt x="81229" y="1581586"/>
                  <a:pt x="83812" y="1586216"/>
                  <a:pt x="89085" y="1585892"/>
                </a:cubicBezTo>
                <a:cubicBezTo>
                  <a:pt x="87257" y="1579756"/>
                  <a:pt x="85534" y="1573730"/>
                  <a:pt x="83704" y="1567594"/>
                </a:cubicBezTo>
                <a:close/>
                <a:moveTo>
                  <a:pt x="275077" y="1544346"/>
                </a:moveTo>
                <a:cubicBezTo>
                  <a:pt x="264529" y="1572115"/>
                  <a:pt x="218784" y="1536165"/>
                  <a:pt x="208129" y="1564043"/>
                </a:cubicBezTo>
                <a:cubicBezTo>
                  <a:pt x="238589" y="1558231"/>
                  <a:pt x="244939" y="1596547"/>
                  <a:pt x="284010" y="1574806"/>
                </a:cubicBezTo>
                <a:cubicBezTo>
                  <a:pt x="286487" y="1570070"/>
                  <a:pt x="289716" y="1541763"/>
                  <a:pt x="275077" y="1544346"/>
                </a:cubicBezTo>
                <a:close/>
                <a:moveTo>
                  <a:pt x="907532" y="1536488"/>
                </a:moveTo>
                <a:cubicBezTo>
                  <a:pt x="917866" y="1557046"/>
                  <a:pt x="883960" y="1579756"/>
                  <a:pt x="913990" y="1580834"/>
                </a:cubicBezTo>
                <a:cubicBezTo>
                  <a:pt x="912162" y="1564797"/>
                  <a:pt x="937348" y="1537564"/>
                  <a:pt x="907532" y="1536488"/>
                </a:cubicBezTo>
                <a:close/>
                <a:moveTo>
                  <a:pt x="875041" y="1446203"/>
                </a:moveTo>
                <a:cubicBezTo>
                  <a:pt x="871448" y="1446549"/>
                  <a:pt x="867304" y="1447906"/>
                  <a:pt x="862434" y="1450597"/>
                </a:cubicBezTo>
                <a:cubicBezTo>
                  <a:pt x="873413" y="1464696"/>
                  <a:pt x="880731" y="1485793"/>
                  <a:pt x="886437" y="1509688"/>
                </a:cubicBezTo>
                <a:cubicBezTo>
                  <a:pt x="906886" y="1518191"/>
                  <a:pt x="903551" y="1511947"/>
                  <a:pt x="926584" y="1511087"/>
                </a:cubicBezTo>
                <a:cubicBezTo>
                  <a:pt x="928521" y="1488914"/>
                  <a:pt x="931534" y="1495588"/>
                  <a:pt x="929814" y="1477074"/>
                </a:cubicBezTo>
                <a:cubicBezTo>
                  <a:pt x="898357" y="1490919"/>
                  <a:pt x="900194" y="1443782"/>
                  <a:pt x="875041" y="1446203"/>
                </a:cubicBezTo>
                <a:close/>
                <a:moveTo>
                  <a:pt x="916601" y="1426150"/>
                </a:moveTo>
                <a:cubicBezTo>
                  <a:pt x="910035" y="1422557"/>
                  <a:pt x="900913" y="1423634"/>
                  <a:pt x="889234" y="1429392"/>
                </a:cubicBezTo>
                <a:cubicBezTo>
                  <a:pt x="896877" y="1453072"/>
                  <a:pt x="926584" y="1485362"/>
                  <a:pt x="940039" y="1467280"/>
                </a:cubicBezTo>
                <a:cubicBezTo>
                  <a:pt x="920449" y="1472876"/>
                  <a:pt x="902044" y="1427778"/>
                  <a:pt x="928629" y="1450919"/>
                </a:cubicBezTo>
                <a:cubicBezTo>
                  <a:pt x="927176" y="1438003"/>
                  <a:pt x="923166" y="1429742"/>
                  <a:pt x="916601" y="1426150"/>
                </a:cubicBezTo>
                <a:close/>
                <a:moveTo>
                  <a:pt x="15249" y="1402591"/>
                </a:moveTo>
                <a:cubicBezTo>
                  <a:pt x="23538" y="1417338"/>
                  <a:pt x="19232" y="1425195"/>
                  <a:pt x="2333" y="1426271"/>
                </a:cubicBezTo>
                <a:cubicBezTo>
                  <a:pt x="5886" y="1436712"/>
                  <a:pt x="6530" y="1445537"/>
                  <a:pt x="3409" y="1452426"/>
                </a:cubicBezTo>
                <a:cubicBezTo>
                  <a:pt x="25582" y="1458454"/>
                  <a:pt x="42158" y="1446830"/>
                  <a:pt x="55720" y="1450273"/>
                </a:cubicBezTo>
                <a:cubicBezTo>
                  <a:pt x="55396" y="1425733"/>
                  <a:pt x="31610" y="1444355"/>
                  <a:pt x="24182" y="1433051"/>
                </a:cubicBezTo>
                <a:cubicBezTo>
                  <a:pt x="28487" y="1421858"/>
                  <a:pt x="37960" y="1401193"/>
                  <a:pt x="15249" y="1402591"/>
                </a:cubicBezTo>
                <a:close/>
                <a:moveTo>
                  <a:pt x="997127" y="1228543"/>
                </a:moveTo>
                <a:cubicBezTo>
                  <a:pt x="987874" y="1235167"/>
                  <a:pt x="983737" y="1257610"/>
                  <a:pt x="967916" y="1247600"/>
                </a:cubicBezTo>
                <a:cubicBezTo>
                  <a:pt x="967592" y="1262669"/>
                  <a:pt x="955000" y="1271171"/>
                  <a:pt x="944666" y="1280967"/>
                </a:cubicBezTo>
                <a:cubicBezTo>
                  <a:pt x="942944" y="1304430"/>
                  <a:pt x="968992" y="1298833"/>
                  <a:pt x="973620" y="1312071"/>
                </a:cubicBezTo>
                <a:cubicBezTo>
                  <a:pt x="974050" y="1313364"/>
                  <a:pt x="959412" y="1327140"/>
                  <a:pt x="958981" y="1329615"/>
                </a:cubicBezTo>
                <a:cubicBezTo>
                  <a:pt x="956398" y="1344686"/>
                  <a:pt x="985782" y="1353511"/>
                  <a:pt x="960058" y="1355664"/>
                </a:cubicBezTo>
                <a:cubicBezTo>
                  <a:pt x="950048" y="1352112"/>
                  <a:pt x="943160" y="1343070"/>
                  <a:pt x="934549" y="1336719"/>
                </a:cubicBezTo>
                <a:cubicBezTo>
                  <a:pt x="913238" y="1347483"/>
                  <a:pt x="919480" y="1344362"/>
                  <a:pt x="893756" y="1355341"/>
                </a:cubicBezTo>
                <a:cubicBezTo>
                  <a:pt x="906134" y="1380634"/>
                  <a:pt x="880193" y="1354049"/>
                  <a:pt x="885145" y="1371055"/>
                </a:cubicBezTo>
                <a:cubicBezTo>
                  <a:pt x="923355" y="1398286"/>
                  <a:pt x="968452" y="1381818"/>
                  <a:pt x="1004726" y="1395381"/>
                </a:cubicBezTo>
                <a:cubicBezTo>
                  <a:pt x="1016888" y="1391829"/>
                  <a:pt x="1029050" y="1388168"/>
                  <a:pt x="1041214" y="1384617"/>
                </a:cubicBezTo>
                <a:cubicBezTo>
                  <a:pt x="1041428" y="1356094"/>
                  <a:pt x="1018286" y="1370517"/>
                  <a:pt x="1007955" y="1361368"/>
                </a:cubicBezTo>
                <a:cubicBezTo>
                  <a:pt x="1037661" y="1356956"/>
                  <a:pt x="995039" y="1286455"/>
                  <a:pt x="1030126" y="1301954"/>
                </a:cubicBezTo>
                <a:cubicBezTo>
                  <a:pt x="1023024" y="1304861"/>
                  <a:pt x="1016350" y="1308090"/>
                  <a:pt x="1021624" y="1317777"/>
                </a:cubicBezTo>
                <a:cubicBezTo>
                  <a:pt x="1031311" y="1343716"/>
                  <a:pt x="1047134" y="1358354"/>
                  <a:pt x="1059618" y="1379343"/>
                </a:cubicBezTo>
                <a:cubicBezTo>
                  <a:pt x="1060480" y="1349744"/>
                  <a:pt x="1050039" y="1341241"/>
                  <a:pt x="1052084" y="1308842"/>
                </a:cubicBezTo>
                <a:cubicBezTo>
                  <a:pt x="1030988" y="1289039"/>
                  <a:pt x="977495" y="1261914"/>
                  <a:pt x="1008708" y="1228979"/>
                </a:cubicBezTo>
                <a:cubicBezTo>
                  <a:pt x="1003864" y="1225884"/>
                  <a:pt x="1000211" y="1226335"/>
                  <a:pt x="997127" y="1228543"/>
                </a:cubicBezTo>
                <a:close/>
                <a:moveTo>
                  <a:pt x="2417311" y="1172255"/>
                </a:moveTo>
                <a:cubicBezTo>
                  <a:pt x="2419786" y="1183341"/>
                  <a:pt x="2428506" y="1182910"/>
                  <a:pt x="2430550" y="1194858"/>
                </a:cubicBezTo>
                <a:cubicBezTo>
                  <a:pt x="2414082" y="1193782"/>
                  <a:pt x="2393955" y="1199594"/>
                  <a:pt x="2386851" y="1181188"/>
                </a:cubicBezTo>
                <a:cubicBezTo>
                  <a:pt x="2396969" y="1178175"/>
                  <a:pt x="2407195" y="1175270"/>
                  <a:pt x="2417311" y="1172255"/>
                </a:cubicBezTo>
                <a:close/>
                <a:moveTo>
                  <a:pt x="758481" y="900824"/>
                </a:moveTo>
                <a:cubicBezTo>
                  <a:pt x="755432" y="900171"/>
                  <a:pt x="751840" y="900508"/>
                  <a:pt x="747265" y="902633"/>
                </a:cubicBezTo>
                <a:cubicBezTo>
                  <a:pt x="752003" y="913719"/>
                  <a:pt x="744360" y="918025"/>
                  <a:pt x="748343" y="928680"/>
                </a:cubicBezTo>
                <a:cubicBezTo>
                  <a:pt x="758675" y="934708"/>
                  <a:pt x="787845" y="928572"/>
                  <a:pt x="783107" y="911781"/>
                </a:cubicBezTo>
                <a:cubicBezTo>
                  <a:pt x="771888" y="913638"/>
                  <a:pt x="767629" y="902781"/>
                  <a:pt x="758481" y="900824"/>
                </a:cubicBezTo>
                <a:close/>
                <a:moveTo>
                  <a:pt x="2266919" y="820210"/>
                </a:moveTo>
                <a:cubicBezTo>
                  <a:pt x="2272194" y="819861"/>
                  <a:pt x="2276850" y="820668"/>
                  <a:pt x="2281154" y="822228"/>
                </a:cubicBezTo>
                <a:cubicBezTo>
                  <a:pt x="2285137" y="832884"/>
                  <a:pt x="2277495" y="837190"/>
                  <a:pt x="2282231" y="848385"/>
                </a:cubicBezTo>
                <a:cubicBezTo>
                  <a:pt x="2264793" y="852259"/>
                  <a:pt x="2253169" y="845478"/>
                  <a:pt x="2248972" y="825135"/>
                </a:cubicBezTo>
                <a:cubicBezTo>
                  <a:pt x="2255752" y="822067"/>
                  <a:pt x="2261645" y="820560"/>
                  <a:pt x="2266919" y="820210"/>
                </a:cubicBezTo>
                <a:close/>
                <a:moveTo>
                  <a:pt x="1834151" y="808452"/>
                </a:moveTo>
                <a:cubicBezTo>
                  <a:pt x="1838780" y="817708"/>
                  <a:pt x="1831460" y="820615"/>
                  <a:pt x="1833398" y="828472"/>
                </a:cubicBezTo>
                <a:cubicBezTo>
                  <a:pt x="1817899" y="835036"/>
                  <a:pt x="1810903" y="825889"/>
                  <a:pt x="1807996" y="809528"/>
                </a:cubicBezTo>
                <a:cubicBezTo>
                  <a:pt x="1818652" y="805545"/>
                  <a:pt x="1822957" y="813187"/>
                  <a:pt x="1834151" y="808452"/>
                </a:cubicBezTo>
                <a:close/>
                <a:moveTo>
                  <a:pt x="1864734" y="747558"/>
                </a:moveTo>
                <a:cubicBezTo>
                  <a:pt x="1874998" y="748984"/>
                  <a:pt x="1883340" y="753936"/>
                  <a:pt x="1887752" y="766152"/>
                </a:cubicBezTo>
                <a:cubicBezTo>
                  <a:pt x="1873223" y="751621"/>
                  <a:pt x="1862135" y="786602"/>
                  <a:pt x="1880972" y="788001"/>
                </a:cubicBezTo>
                <a:cubicBezTo>
                  <a:pt x="1855356" y="815126"/>
                  <a:pt x="1863536" y="777884"/>
                  <a:pt x="1855571" y="769059"/>
                </a:cubicBezTo>
                <a:cubicBezTo>
                  <a:pt x="1841793" y="770135"/>
                  <a:pt x="1846530" y="781221"/>
                  <a:pt x="1848789" y="790908"/>
                </a:cubicBezTo>
                <a:cubicBezTo>
                  <a:pt x="1836949" y="785204"/>
                  <a:pt x="1822204" y="764537"/>
                  <a:pt x="1830169" y="750114"/>
                </a:cubicBezTo>
                <a:cubicBezTo>
                  <a:pt x="1842278" y="748231"/>
                  <a:pt x="1854467" y="746132"/>
                  <a:pt x="1864734" y="747558"/>
                </a:cubicBezTo>
                <a:close/>
                <a:moveTo>
                  <a:pt x="746835" y="631612"/>
                </a:moveTo>
                <a:cubicBezTo>
                  <a:pt x="732090" y="629567"/>
                  <a:pt x="720250" y="641513"/>
                  <a:pt x="700660" y="632042"/>
                </a:cubicBezTo>
                <a:cubicBezTo>
                  <a:pt x="717667" y="650448"/>
                  <a:pt x="700984" y="648187"/>
                  <a:pt x="705289" y="670251"/>
                </a:cubicBezTo>
                <a:cubicBezTo>
                  <a:pt x="732198" y="664547"/>
                  <a:pt x="743176" y="650016"/>
                  <a:pt x="746835" y="631612"/>
                </a:cubicBezTo>
                <a:close/>
                <a:moveTo>
                  <a:pt x="1759131" y="486627"/>
                </a:moveTo>
                <a:cubicBezTo>
                  <a:pt x="1767633" y="504925"/>
                  <a:pt x="1757408" y="512997"/>
                  <a:pt x="1757624" y="526666"/>
                </a:cubicBezTo>
                <a:cubicBezTo>
                  <a:pt x="1738250" y="531295"/>
                  <a:pt x="1737928" y="490072"/>
                  <a:pt x="1759131" y="486627"/>
                </a:cubicBezTo>
                <a:close/>
                <a:moveTo>
                  <a:pt x="1889798" y="481246"/>
                </a:moveTo>
                <a:cubicBezTo>
                  <a:pt x="1887430" y="505464"/>
                  <a:pt x="1899700" y="537647"/>
                  <a:pt x="1885171" y="555298"/>
                </a:cubicBezTo>
                <a:cubicBezTo>
                  <a:pt x="1866227" y="548732"/>
                  <a:pt x="1879895" y="517950"/>
                  <a:pt x="1883017" y="503095"/>
                </a:cubicBezTo>
                <a:cubicBezTo>
                  <a:pt x="1885063" y="493086"/>
                  <a:pt x="1872793" y="482430"/>
                  <a:pt x="1889798" y="481246"/>
                </a:cubicBezTo>
                <a:close/>
                <a:moveTo>
                  <a:pt x="261084" y="464026"/>
                </a:moveTo>
                <a:cubicBezTo>
                  <a:pt x="277552" y="493410"/>
                  <a:pt x="245263" y="496207"/>
                  <a:pt x="243217" y="515581"/>
                </a:cubicBezTo>
                <a:cubicBezTo>
                  <a:pt x="268727" y="509017"/>
                  <a:pt x="245693" y="519241"/>
                  <a:pt x="246769" y="527743"/>
                </a:cubicBezTo>
                <a:cubicBezTo>
                  <a:pt x="265820" y="518596"/>
                  <a:pt x="286271" y="521717"/>
                  <a:pt x="276475" y="538831"/>
                </a:cubicBezTo>
                <a:cubicBezTo>
                  <a:pt x="284764" y="536140"/>
                  <a:pt x="290684" y="537755"/>
                  <a:pt x="296496" y="539585"/>
                </a:cubicBezTo>
                <a:cubicBezTo>
                  <a:pt x="295312" y="520209"/>
                  <a:pt x="314686" y="512030"/>
                  <a:pt x="339764" y="506971"/>
                </a:cubicBezTo>
                <a:cubicBezTo>
                  <a:pt x="329431" y="485013"/>
                  <a:pt x="308120" y="477803"/>
                  <a:pt x="298649" y="479417"/>
                </a:cubicBezTo>
                <a:cubicBezTo>
                  <a:pt x="287777" y="471237"/>
                  <a:pt x="279060" y="459182"/>
                  <a:pt x="261084" y="464026"/>
                </a:cubicBezTo>
                <a:close/>
                <a:moveTo>
                  <a:pt x="1288448" y="460043"/>
                </a:moveTo>
                <a:cubicBezTo>
                  <a:pt x="1295014" y="475542"/>
                  <a:pt x="1280376" y="479417"/>
                  <a:pt x="1269503" y="485444"/>
                </a:cubicBezTo>
                <a:cubicBezTo>
                  <a:pt x="1257449" y="466931"/>
                  <a:pt x="1272088" y="462950"/>
                  <a:pt x="1288448" y="460043"/>
                </a:cubicBezTo>
                <a:close/>
                <a:moveTo>
                  <a:pt x="962318" y="430443"/>
                </a:moveTo>
                <a:cubicBezTo>
                  <a:pt x="975449" y="451216"/>
                  <a:pt x="955322" y="453907"/>
                  <a:pt x="953062" y="466285"/>
                </a:cubicBezTo>
                <a:cubicBezTo>
                  <a:pt x="943913" y="467469"/>
                  <a:pt x="945527" y="448741"/>
                  <a:pt x="935518" y="451646"/>
                </a:cubicBezTo>
                <a:cubicBezTo>
                  <a:pt x="932505" y="437977"/>
                  <a:pt x="947034" y="433994"/>
                  <a:pt x="962318" y="430443"/>
                </a:cubicBezTo>
                <a:close/>
                <a:moveTo>
                  <a:pt x="320714" y="420110"/>
                </a:moveTo>
                <a:cubicBezTo>
                  <a:pt x="302738" y="412791"/>
                  <a:pt x="287025" y="439592"/>
                  <a:pt x="269587" y="448419"/>
                </a:cubicBezTo>
                <a:cubicBezTo>
                  <a:pt x="291544" y="455953"/>
                  <a:pt x="305107" y="458428"/>
                  <a:pt x="310811" y="475864"/>
                </a:cubicBezTo>
                <a:cubicBezTo>
                  <a:pt x="342993" y="460689"/>
                  <a:pt x="351926" y="537432"/>
                  <a:pt x="378083" y="502343"/>
                </a:cubicBezTo>
                <a:cubicBezTo>
                  <a:pt x="366781" y="506002"/>
                  <a:pt x="363766" y="501481"/>
                  <a:pt x="368396" y="492010"/>
                </a:cubicBezTo>
                <a:cubicBezTo>
                  <a:pt x="328355" y="503635"/>
                  <a:pt x="341271" y="432274"/>
                  <a:pt x="318237" y="434102"/>
                </a:cubicBezTo>
                <a:cubicBezTo>
                  <a:pt x="318345" y="439162"/>
                  <a:pt x="321682" y="446158"/>
                  <a:pt x="315762" y="447989"/>
                </a:cubicBezTo>
                <a:cubicBezTo>
                  <a:pt x="314040" y="441853"/>
                  <a:pt x="308766" y="442175"/>
                  <a:pt x="306075" y="437655"/>
                </a:cubicBezTo>
                <a:cubicBezTo>
                  <a:pt x="316623" y="434857"/>
                  <a:pt x="320284" y="428398"/>
                  <a:pt x="320714" y="420110"/>
                </a:cubicBezTo>
                <a:close/>
                <a:moveTo>
                  <a:pt x="1893527" y="373811"/>
                </a:moveTo>
                <a:cubicBezTo>
                  <a:pt x="1902014" y="374909"/>
                  <a:pt x="1909764" y="379235"/>
                  <a:pt x="1915199" y="387819"/>
                </a:cubicBezTo>
                <a:cubicBezTo>
                  <a:pt x="1923381" y="423877"/>
                  <a:pt x="1861167" y="446156"/>
                  <a:pt x="1839748" y="423230"/>
                </a:cubicBezTo>
                <a:cubicBezTo>
                  <a:pt x="1835955" y="396268"/>
                  <a:pt x="1868063" y="370516"/>
                  <a:pt x="1893527" y="373811"/>
                </a:cubicBezTo>
                <a:close/>
                <a:moveTo>
                  <a:pt x="687637" y="318504"/>
                </a:moveTo>
                <a:cubicBezTo>
                  <a:pt x="670200" y="322594"/>
                  <a:pt x="677412" y="340139"/>
                  <a:pt x="670524" y="350041"/>
                </a:cubicBezTo>
                <a:cubicBezTo>
                  <a:pt x="681932" y="337556"/>
                  <a:pt x="697969" y="358975"/>
                  <a:pt x="694848" y="342830"/>
                </a:cubicBezTo>
                <a:cubicBezTo>
                  <a:pt x="690973" y="343582"/>
                  <a:pt x="687314" y="344121"/>
                  <a:pt x="686883" y="338525"/>
                </a:cubicBezTo>
                <a:cubicBezTo>
                  <a:pt x="684947" y="330666"/>
                  <a:pt x="692265" y="327869"/>
                  <a:pt x="687637" y="318504"/>
                </a:cubicBezTo>
                <a:close/>
                <a:moveTo>
                  <a:pt x="478290" y="215284"/>
                </a:moveTo>
                <a:cubicBezTo>
                  <a:pt x="468709" y="233904"/>
                  <a:pt x="498201" y="233796"/>
                  <a:pt x="498739" y="262211"/>
                </a:cubicBezTo>
                <a:cubicBezTo>
                  <a:pt x="512624" y="277496"/>
                  <a:pt x="540825" y="272329"/>
                  <a:pt x="557076" y="258230"/>
                </a:cubicBezTo>
                <a:cubicBezTo>
                  <a:pt x="523065" y="280725"/>
                  <a:pt x="603898" y="273297"/>
                  <a:pt x="567840" y="294718"/>
                </a:cubicBezTo>
                <a:cubicBezTo>
                  <a:pt x="582425" y="299508"/>
                  <a:pt x="594023" y="298027"/>
                  <a:pt x="606737" y="295457"/>
                </a:cubicBezTo>
                <a:lnTo>
                  <a:pt x="637769" y="291511"/>
                </a:lnTo>
                <a:lnTo>
                  <a:pt x="636605" y="277144"/>
                </a:lnTo>
                <a:cubicBezTo>
                  <a:pt x="633997" y="262513"/>
                  <a:pt x="627983" y="254300"/>
                  <a:pt x="620152" y="233796"/>
                </a:cubicBezTo>
                <a:cubicBezTo>
                  <a:pt x="633956" y="226450"/>
                  <a:pt x="648789" y="263301"/>
                  <a:pt x="646579" y="282957"/>
                </a:cubicBezTo>
                <a:lnTo>
                  <a:pt x="640555" y="291156"/>
                </a:lnTo>
                <a:lnTo>
                  <a:pt x="652334" y="289658"/>
                </a:lnTo>
                <a:cubicBezTo>
                  <a:pt x="656853" y="269962"/>
                  <a:pt x="659222" y="249081"/>
                  <a:pt x="668371" y="232075"/>
                </a:cubicBezTo>
                <a:cubicBezTo>
                  <a:pt x="719282" y="195049"/>
                  <a:pt x="785476" y="230997"/>
                  <a:pt x="764703" y="289658"/>
                </a:cubicBezTo>
                <a:cubicBezTo>
                  <a:pt x="765779" y="296977"/>
                  <a:pt x="769224" y="300100"/>
                  <a:pt x="774390" y="299992"/>
                </a:cubicBezTo>
                <a:cubicBezTo>
                  <a:pt x="776973" y="314845"/>
                  <a:pt x="756092" y="297839"/>
                  <a:pt x="748343" y="301068"/>
                </a:cubicBezTo>
                <a:cubicBezTo>
                  <a:pt x="734673" y="317536"/>
                  <a:pt x="743714" y="346165"/>
                  <a:pt x="718314" y="356176"/>
                </a:cubicBezTo>
                <a:cubicBezTo>
                  <a:pt x="729075" y="392126"/>
                  <a:pt x="745006" y="434642"/>
                  <a:pt x="770623" y="466393"/>
                </a:cubicBezTo>
                <a:cubicBezTo>
                  <a:pt x="754155" y="469300"/>
                  <a:pt x="772776" y="491363"/>
                  <a:pt x="751679" y="491795"/>
                </a:cubicBezTo>
                <a:cubicBezTo>
                  <a:pt x="752755" y="485551"/>
                  <a:pt x="753831" y="479309"/>
                  <a:pt x="760290" y="476080"/>
                </a:cubicBezTo>
                <a:cubicBezTo>
                  <a:pt x="751571" y="467039"/>
                  <a:pt x="742746" y="458320"/>
                  <a:pt x="724556" y="466823"/>
                </a:cubicBezTo>
                <a:cubicBezTo>
                  <a:pt x="728969" y="455737"/>
                  <a:pt x="727139" y="449387"/>
                  <a:pt x="717343" y="442499"/>
                </a:cubicBezTo>
                <a:cubicBezTo>
                  <a:pt x="717021" y="450786"/>
                  <a:pt x="715623" y="462304"/>
                  <a:pt x="708088" y="478341"/>
                </a:cubicBezTo>
                <a:cubicBezTo>
                  <a:pt x="712716" y="482322"/>
                  <a:pt x="717343" y="486306"/>
                  <a:pt x="719496" y="494808"/>
                </a:cubicBezTo>
                <a:cubicBezTo>
                  <a:pt x="730260" y="493086"/>
                  <a:pt x="732198" y="479847"/>
                  <a:pt x="737686" y="489427"/>
                </a:cubicBezTo>
                <a:cubicBezTo>
                  <a:pt x="744360" y="501589"/>
                  <a:pt x="732412" y="503527"/>
                  <a:pt x="723049" y="506971"/>
                </a:cubicBezTo>
                <a:cubicBezTo>
                  <a:pt x="737580" y="545935"/>
                  <a:pt x="762442" y="565954"/>
                  <a:pt x="782139" y="595338"/>
                </a:cubicBezTo>
                <a:cubicBezTo>
                  <a:pt x="805281" y="580915"/>
                  <a:pt x="809586" y="601150"/>
                  <a:pt x="828314" y="595016"/>
                </a:cubicBezTo>
                <a:cubicBezTo>
                  <a:pt x="836603" y="622893"/>
                  <a:pt x="820888" y="652169"/>
                  <a:pt x="848011" y="661964"/>
                </a:cubicBezTo>
                <a:cubicBezTo>
                  <a:pt x="854147" y="658519"/>
                  <a:pt x="848549" y="648617"/>
                  <a:pt x="856514" y="646249"/>
                </a:cubicBezTo>
                <a:cubicBezTo>
                  <a:pt x="837571" y="616004"/>
                  <a:pt x="852962" y="603196"/>
                  <a:pt x="836817" y="579300"/>
                </a:cubicBezTo>
                <a:cubicBezTo>
                  <a:pt x="862003" y="594155"/>
                  <a:pt x="870614" y="639792"/>
                  <a:pt x="860175" y="658412"/>
                </a:cubicBezTo>
                <a:cubicBezTo>
                  <a:pt x="880409" y="661103"/>
                  <a:pt x="868785" y="684997"/>
                  <a:pt x="895262" y="687796"/>
                </a:cubicBezTo>
                <a:cubicBezTo>
                  <a:pt x="901828" y="684567"/>
                  <a:pt x="896769" y="680692"/>
                  <a:pt x="893433" y="681768"/>
                </a:cubicBezTo>
                <a:cubicBezTo>
                  <a:pt x="893540" y="672081"/>
                  <a:pt x="898922" y="680800"/>
                  <a:pt x="905595" y="678217"/>
                </a:cubicBezTo>
                <a:cubicBezTo>
                  <a:pt x="912806" y="674450"/>
                  <a:pt x="908178" y="664332"/>
                  <a:pt x="902044" y="666055"/>
                </a:cubicBezTo>
                <a:cubicBezTo>
                  <a:pt x="905272" y="645926"/>
                  <a:pt x="932611" y="658951"/>
                  <a:pt x="940361" y="661426"/>
                </a:cubicBezTo>
                <a:cubicBezTo>
                  <a:pt x="937778" y="675418"/>
                  <a:pt x="937562" y="690487"/>
                  <a:pt x="924970" y="698990"/>
                </a:cubicBezTo>
                <a:cubicBezTo>
                  <a:pt x="926691" y="711906"/>
                  <a:pt x="942190" y="692532"/>
                  <a:pt x="941437" y="687580"/>
                </a:cubicBezTo>
                <a:cubicBezTo>
                  <a:pt x="949402" y="691671"/>
                  <a:pt x="957259" y="695975"/>
                  <a:pt x="965009" y="700389"/>
                </a:cubicBezTo>
                <a:cubicBezTo>
                  <a:pt x="974804" y="688657"/>
                  <a:pt x="954138" y="660457"/>
                  <a:pt x="986428" y="660995"/>
                </a:cubicBezTo>
                <a:cubicBezTo>
                  <a:pt x="985136" y="680046"/>
                  <a:pt x="987613" y="688226"/>
                  <a:pt x="999021" y="703618"/>
                </a:cubicBezTo>
                <a:cubicBezTo>
                  <a:pt x="1007417" y="710076"/>
                  <a:pt x="1018825" y="711044"/>
                  <a:pt x="1028728" y="714703"/>
                </a:cubicBezTo>
                <a:cubicBezTo>
                  <a:pt x="1024314" y="734510"/>
                  <a:pt x="1044549" y="728050"/>
                  <a:pt x="1054130" y="733648"/>
                </a:cubicBezTo>
                <a:cubicBezTo>
                  <a:pt x="1060050" y="737093"/>
                  <a:pt x="1067584" y="750653"/>
                  <a:pt x="1073503" y="754421"/>
                </a:cubicBezTo>
                <a:cubicBezTo>
                  <a:pt x="1092663" y="766584"/>
                  <a:pt x="1105147" y="764754"/>
                  <a:pt x="1131088" y="770458"/>
                </a:cubicBezTo>
                <a:cubicBezTo>
                  <a:pt x="1137546" y="790048"/>
                  <a:pt x="1163592" y="801780"/>
                  <a:pt x="1153261" y="823415"/>
                </a:cubicBezTo>
                <a:cubicBezTo>
                  <a:pt x="1178877" y="801996"/>
                  <a:pt x="1214181" y="817063"/>
                  <a:pt x="1226667" y="848063"/>
                </a:cubicBezTo>
                <a:cubicBezTo>
                  <a:pt x="1235170" y="878199"/>
                  <a:pt x="1202341" y="885950"/>
                  <a:pt x="1222038" y="922222"/>
                </a:cubicBezTo>
                <a:cubicBezTo>
                  <a:pt x="1180492" y="945148"/>
                  <a:pt x="1144650" y="908337"/>
                  <a:pt x="1149386" y="877553"/>
                </a:cubicBezTo>
                <a:cubicBezTo>
                  <a:pt x="1125491" y="868298"/>
                  <a:pt x="1103963" y="854736"/>
                  <a:pt x="1088896" y="829227"/>
                </a:cubicBezTo>
                <a:cubicBezTo>
                  <a:pt x="1088788" y="809961"/>
                  <a:pt x="1106548" y="832670"/>
                  <a:pt x="1119356" y="820292"/>
                </a:cubicBezTo>
                <a:cubicBezTo>
                  <a:pt x="1116450" y="803825"/>
                  <a:pt x="1094384" y="822445"/>
                  <a:pt x="1093954" y="801350"/>
                </a:cubicBezTo>
                <a:cubicBezTo>
                  <a:pt x="1062525" y="815234"/>
                  <a:pt x="1042074" y="809099"/>
                  <a:pt x="1017318" y="810713"/>
                </a:cubicBezTo>
                <a:cubicBezTo>
                  <a:pt x="1008708" y="792309"/>
                  <a:pt x="1021947" y="785957"/>
                  <a:pt x="1010860" y="766368"/>
                </a:cubicBezTo>
                <a:cubicBezTo>
                  <a:pt x="1005371" y="756789"/>
                  <a:pt x="969207" y="756573"/>
                  <a:pt x="966516" y="772826"/>
                </a:cubicBezTo>
                <a:cubicBezTo>
                  <a:pt x="948434" y="746672"/>
                  <a:pt x="911192" y="755605"/>
                  <a:pt x="885253" y="743873"/>
                </a:cubicBezTo>
                <a:cubicBezTo>
                  <a:pt x="881916" y="718795"/>
                  <a:pt x="866955" y="714919"/>
                  <a:pt x="854469" y="706631"/>
                </a:cubicBezTo>
                <a:cubicBezTo>
                  <a:pt x="846934" y="714489"/>
                  <a:pt x="851456" y="728804"/>
                  <a:pt x="851240" y="740644"/>
                </a:cubicBezTo>
                <a:cubicBezTo>
                  <a:pt x="839508" y="734186"/>
                  <a:pt x="816044" y="749039"/>
                  <a:pt x="813675" y="725253"/>
                </a:cubicBezTo>
                <a:cubicBezTo>
                  <a:pt x="822610" y="711476"/>
                  <a:pt x="858560" y="712228"/>
                  <a:pt x="841230" y="684137"/>
                </a:cubicBezTo>
                <a:cubicBezTo>
                  <a:pt x="836925" y="676495"/>
                  <a:pt x="824547" y="683599"/>
                  <a:pt x="815076" y="685213"/>
                </a:cubicBezTo>
                <a:cubicBezTo>
                  <a:pt x="836387" y="712120"/>
                  <a:pt x="812385" y="718148"/>
                  <a:pt x="797208" y="736770"/>
                </a:cubicBezTo>
                <a:cubicBezTo>
                  <a:pt x="802051" y="743551"/>
                  <a:pt x="808726" y="746994"/>
                  <a:pt x="819057" y="743551"/>
                </a:cubicBezTo>
                <a:cubicBezTo>
                  <a:pt x="791612" y="750009"/>
                  <a:pt x="791396" y="779070"/>
                  <a:pt x="748988" y="797260"/>
                </a:cubicBezTo>
                <a:cubicBezTo>
                  <a:pt x="746943" y="788434"/>
                  <a:pt x="744898" y="779715"/>
                  <a:pt x="737472" y="780791"/>
                </a:cubicBezTo>
                <a:cubicBezTo>
                  <a:pt x="722187" y="786927"/>
                  <a:pt x="748988" y="788756"/>
                  <a:pt x="744682" y="805117"/>
                </a:cubicBezTo>
                <a:cubicBezTo>
                  <a:pt x="727247" y="815127"/>
                  <a:pt x="728107" y="791879"/>
                  <a:pt x="710671" y="801888"/>
                </a:cubicBezTo>
                <a:cubicBezTo>
                  <a:pt x="699477" y="804363"/>
                  <a:pt x="700016" y="813082"/>
                  <a:pt x="688068" y="815127"/>
                </a:cubicBezTo>
                <a:cubicBezTo>
                  <a:pt x="686345" y="837084"/>
                  <a:pt x="709165" y="813942"/>
                  <a:pt x="707442" y="835899"/>
                </a:cubicBezTo>
                <a:cubicBezTo>
                  <a:pt x="716267" y="833963"/>
                  <a:pt x="724986" y="831810"/>
                  <a:pt x="723910" y="824383"/>
                </a:cubicBezTo>
                <a:cubicBezTo>
                  <a:pt x="736826" y="825244"/>
                  <a:pt x="724986" y="855168"/>
                  <a:pt x="722511" y="864531"/>
                </a:cubicBezTo>
                <a:cubicBezTo>
                  <a:pt x="703675" y="862700"/>
                  <a:pt x="685593" y="865069"/>
                  <a:pt x="697431" y="891762"/>
                </a:cubicBezTo>
                <a:cubicBezTo>
                  <a:pt x="714761" y="870989"/>
                  <a:pt x="743822" y="887134"/>
                  <a:pt x="748558" y="863454"/>
                </a:cubicBezTo>
                <a:cubicBezTo>
                  <a:pt x="755232" y="859149"/>
                  <a:pt x="754586" y="872926"/>
                  <a:pt x="758245" y="873788"/>
                </a:cubicBezTo>
                <a:cubicBezTo>
                  <a:pt x="764703" y="875294"/>
                  <a:pt x="770193" y="864637"/>
                  <a:pt x="768684" y="864101"/>
                </a:cubicBezTo>
                <a:cubicBezTo>
                  <a:pt x="787845" y="869697"/>
                  <a:pt x="780632" y="884551"/>
                  <a:pt x="808726" y="865607"/>
                </a:cubicBezTo>
                <a:cubicBezTo>
                  <a:pt x="809910" y="879062"/>
                  <a:pt x="817659" y="880460"/>
                  <a:pt x="821964" y="888103"/>
                </a:cubicBezTo>
                <a:cubicBezTo>
                  <a:pt x="845428" y="885518"/>
                  <a:pt x="841446" y="868082"/>
                  <a:pt x="860927" y="863454"/>
                </a:cubicBezTo>
                <a:cubicBezTo>
                  <a:pt x="869000" y="892408"/>
                  <a:pt x="909577" y="861732"/>
                  <a:pt x="916035" y="893484"/>
                </a:cubicBezTo>
                <a:cubicBezTo>
                  <a:pt x="922601" y="890255"/>
                  <a:pt x="917650" y="886380"/>
                  <a:pt x="914206" y="887348"/>
                </a:cubicBezTo>
                <a:cubicBezTo>
                  <a:pt x="928199" y="872818"/>
                  <a:pt x="942514" y="858503"/>
                  <a:pt x="961780" y="846879"/>
                </a:cubicBezTo>
                <a:cubicBezTo>
                  <a:pt x="978786" y="862486"/>
                  <a:pt x="1008816" y="872065"/>
                  <a:pt x="1003972" y="900481"/>
                </a:cubicBezTo>
                <a:cubicBezTo>
                  <a:pt x="981477" y="901879"/>
                  <a:pt x="983307" y="916410"/>
                  <a:pt x="963179" y="919101"/>
                </a:cubicBezTo>
                <a:cubicBezTo>
                  <a:pt x="956506" y="915764"/>
                  <a:pt x="954676" y="903494"/>
                  <a:pt x="945635" y="904462"/>
                </a:cubicBezTo>
                <a:cubicBezTo>
                  <a:pt x="912700" y="912427"/>
                  <a:pt x="955430" y="929864"/>
                  <a:pt x="922385" y="937721"/>
                </a:cubicBezTo>
                <a:cubicBezTo>
                  <a:pt x="924216" y="953112"/>
                  <a:pt x="937348" y="947732"/>
                  <a:pt x="937454" y="966352"/>
                </a:cubicBezTo>
                <a:cubicBezTo>
                  <a:pt x="925830" y="972056"/>
                  <a:pt x="918082" y="970658"/>
                  <a:pt x="915605" y="959570"/>
                </a:cubicBezTo>
                <a:cubicBezTo>
                  <a:pt x="902797" y="968935"/>
                  <a:pt x="928521" y="984757"/>
                  <a:pt x="932504" y="994230"/>
                </a:cubicBezTo>
                <a:cubicBezTo>
                  <a:pt x="938208" y="984004"/>
                  <a:pt x="952631" y="979807"/>
                  <a:pt x="962964" y="985295"/>
                </a:cubicBezTo>
                <a:cubicBezTo>
                  <a:pt x="969637" y="978407"/>
                  <a:pt x="940039" y="959248"/>
                  <a:pt x="932181" y="948054"/>
                </a:cubicBezTo>
                <a:cubicBezTo>
                  <a:pt x="935195" y="934170"/>
                  <a:pt x="959519" y="959678"/>
                  <a:pt x="965440" y="971304"/>
                </a:cubicBezTo>
                <a:cubicBezTo>
                  <a:pt x="975987" y="958280"/>
                  <a:pt x="970713" y="936645"/>
                  <a:pt x="992994" y="930187"/>
                </a:cubicBezTo>
                <a:cubicBezTo>
                  <a:pt x="1023024" y="942889"/>
                  <a:pt x="1004188" y="987986"/>
                  <a:pt x="1032711" y="997781"/>
                </a:cubicBezTo>
                <a:cubicBezTo>
                  <a:pt x="1050577" y="1031578"/>
                  <a:pt x="996762" y="1068388"/>
                  <a:pt x="1037769" y="1082273"/>
                </a:cubicBezTo>
                <a:cubicBezTo>
                  <a:pt x="1044981" y="1070865"/>
                  <a:pt x="1047134" y="1056765"/>
                  <a:pt x="1045303" y="1040403"/>
                </a:cubicBezTo>
                <a:cubicBezTo>
                  <a:pt x="1069951" y="1023398"/>
                  <a:pt x="1069197" y="1052675"/>
                  <a:pt x="1091478" y="1039973"/>
                </a:cubicBezTo>
                <a:cubicBezTo>
                  <a:pt x="1099013" y="1027057"/>
                  <a:pt x="1055851" y="1011882"/>
                  <a:pt x="1066076" y="1021031"/>
                </a:cubicBezTo>
                <a:cubicBezTo>
                  <a:pt x="1051653" y="1008114"/>
                  <a:pt x="1048855" y="997889"/>
                  <a:pt x="1034218" y="957634"/>
                </a:cubicBezTo>
                <a:cubicBezTo>
                  <a:pt x="1087603" y="947086"/>
                  <a:pt x="1114188" y="985833"/>
                  <a:pt x="1144542" y="1017694"/>
                </a:cubicBezTo>
                <a:cubicBezTo>
                  <a:pt x="1148632" y="981960"/>
                  <a:pt x="1154982" y="1026951"/>
                  <a:pt x="1172419" y="1022645"/>
                </a:cubicBezTo>
                <a:cubicBezTo>
                  <a:pt x="1175002" y="1021999"/>
                  <a:pt x="1180706" y="1016295"/>
                  <a:pt x="1176725" y="1014787"/>
                </a:cubicBezTo>
                <a:cubicBezTo>
                  <a:pt x="1189210" y="1019522"/>
                  <a:pt x="1175540" y="1035453"/>
                  <a:pt x="1192438" y="1023398"/>
                </a:cubicBezTo>
                <a:cubicBezTo>
                  <a:pt x="1198574" y="1030610"/>
                  <a:pt x="1194807" y="1056226"/>
                  <a:pt x="1207615" y="1051383"/>
                </a:cubicBezTo>
                <a:cubicBezTo>
                  <a:pt x="1210736" y="1067528"/>
                  <a:pt x="1194699" y="1046109"/>
                  <a:pt x="1183291" y="1058593"/>
                </a:cubicBezTo>
                <a:cubicBezTo>
                  <a:pt x="1197174" y="1067528"/>
                  <a:pt x="1206431" y="1084856"/>
                  <a:pt x="1224514" y="1086148"/>
                </a:cubicBezTo>
                <a:cubicBezTo>
                  <a:pt x="1218486" y="1060854"/>
                  <a:pt x="1290170" y="1073986"/>
                  <a:pt x="1282420" y="1035992"/>
                </a:cubicBezTo>
                <a:cubicBezTo>
                  <a:pt x="1286941" y="1035992"/>
                  <a:pt x="1295982" y="1041696"/>
                  <a:pt x="1302440" y="1036638"/>
                </a:cubicBezTo>
                <a:cubicBezTo>
                  <a:pt x="1305561" y="1034269"/>
                  <a:pt x="1303839" y="1016295"/>
                  <a:pt x="1303194" y="1016617"/>
                </a:cubicBezTo>
                <a:cubicBezTo>
                  <a:pt x="1310943" y="1012958"/>
                  <a:pt x="1308360" y="1026196"/>
                  <a:pt x="1312880" y="1026951"/>
                </a:cubicBezTo>
                <a:cubicBezTo>
                  <a:pt x="1327735" y="1029317"/>
                  <a:pt x="1336992" y="1008867"/>
                  <a:pt x="1349368" y="1016187"/>
                </a:cubicBezTo>
                <a:cubicBezTo>
                  <a:pt x="1354536" y="1030932"/>
                  <a:pt x="1358948" y="1045247"/>
                  <a:pt x="1353997" y="1054504"/>
                </a:cubicBezTo>
                <a:cubicBezTo>
                  <a:pt x="1360024" y="1062254"/>
                  <a:pt x="1367882" y="1066560"/>
                  <a:pt x="1377569" y="1067312"/>
                </a:cubicBezTo>
                <a:cubicBezTo>
                  <a:pt x="1375955" y="1105739"/>
                  <a:pt x="1397804" y="1129094"/>
                  <a:pt x="1436337" y="1109504"/>
                </a:cubicBezTo>
                <a:cubicBezTo>
                  <a:pt x="1443012" y="1130171"/>
                  <a:pt x="1400387" y="1123929"/>
                  <a:pt x="1406953" y="1144594"/>
                </a:cubicBezTo>
                <a:cubicBezTo>
                  <a:pt x="1395436" y="1143625"/>
                  <a:pt x="1398989" y="1131677"/>
                  <a:pt x="1409428" y="1130601"/>
                </a:cubicBezTo>
                <a:cubicBezTo>
                  <a:pt x="1399418" y="1124035"/>
                  <a:pt x="1383489" y="1128234"/>
                  <a:pt x="1373694" y="1121238"/>
                </a:cubicBezTo>
                <a:cubicBezTo>
                  <a:pt x="1386287" y="1121990"/>
                  <a:pt x="1378860" y="1138998"/>
                  <a:pt x="1379076" y="1139536"/>
                </a:cubicBezTo>
                <a:cubicBezTo>
                  <a:pt x="1380798" y="1143733"/>
                  <a:pt x="1391562" y="1147500"/>
                  <a:pt x="1390593" y="1156003"/>
                </a:cubicBezTo>
                <a:cubicBezTo>
                  <a:pt x="1388117" y="1177853"/>
                  <a:pt x="1375848" y="1166659"/>
                  <a:pt x="1377677" y="1179575"/>
                </a:cubicBezTo>
                <a:cubicBezTo>
                  <a:pt x="1378322" y="1184311"/>
                  <a:pt x="1397374" y="1183665"/>
                  <a:pt x="1397696" y="1180220"/>
                </a:cubicBezTo>
                <a:cubicBezTo>
                  <a:pt x="1395867" y="1196689"/>
                  <a:pt x="1371003" y="1184311"/>
                  <a:pt x="1376923" y="1199596"/>
                </a:cubicBezTo>
                <a:cubicBezTo>
                  <a:pt x="1381875" y="1224780"/>
                  <a:pt x="1414918" y="1198626"/>
                  <a:pt x="1418039" y="1227149"/>
                </a:cubicBezTo>
                <a:cubicBezTo>
                  <a:pt x="1400065" y="1238235"/>
                  <a:pt x="1400817" y="1215093"/>
                  <a:pt x="1388334" y="1216063"/>
                </a:cubicBezTo>
                <a:cubicBezTo>
                  <a:pt x="1382627" y="1220475"/>
                  <a:pt x="1384027" y="1253520"/>
                  <a:pt x="1391238" y="1248244"/>
                </a:cubicBezTo>
                <a:cubicBezTo>
                  <a:pt x="1371650" y="1263099"/>
                  <a:pt x="1345601" y="1274507"/>
                  <a:pt x="1347215" y="1300877"/>
                </a:cubicBezTo>
                <a:cubicBezTo>
                  <a:pt x="1329025" y="1300339"/>
                  <a:pt x="1361746" y="1281827"/>
                  <a:pt x="1340113" y="1276553"/>
                </a:cubicBezTo>
                <a:cubicBezTo>
                  <a:pt x="1327304" y="1278060"/>
                  <a:pt x="1321385" y="1283334"/>
                  <a:pt x="1325366" y="1294097"/>
                </a:cubicBezTo>
                <a:cubicBezTo>
                  <a:pt x="1308683" y="1284518"/>
                  <a:pt x="1297705" y="1287747"/>
                  <a:pt x="1288878" y="1304861"/>
                </a:cubicBezTo>
                <a:cubicBezTo>
                  <a:pt x="1299534" y="1322835"/>
                  <a:pt x="1313096" y="1335429"/>
                  <a:pt x="1331824" y="1338550"/>
                </a:cubicBezTo>
                <a:cubicBezTo>
                  <a:pt x="1339036" y="1353725"/>
                  <a:pt x="1320846" y="1356632"/>
                  <a:pt x="1318908" y="1362122"/>
                </a:cubicBezTo>
                <a:cubicBezTo>
                  <a:pt x="1318155" y="1364274"/>
                  <a:pt x="1335269" y="1375576"/>
                  <a:pt x="1316433" y="1376114"/>
                </a:cubicBezTo>
                <a:cubicBezTo>
                  <a:pt x="1321492" y="1390859"/>
                  <a:pt x="1336884" y="1371485"/>
                  <a:pt x="1332900" y="1364705"/>
                </a:cubicBezTo>
                <a:cubicBezTo>
                  <a:pt x="1351414" y="1371271"/>
                  <a:pt x="1377783" y="1363412"/>
                  <a:pt x="1386287" y="1388707"/>
                </a:cubicBezTo>
                <a:cubicBezTo>
                  <a:pt x="1369066" y="1417876"/>
                  <a:pt x="1327089" y="1403776"/>
                  <a:pt x="1320414" y="1434560"/>
                </a:cubicBezTo>
                <a:cubicBezTo>
                  <a:pt x="1291247" y="1440048"/>
                  <a:pt x="1277362" y="1438327"/>
                  <a:pt x="1253466" y="1454256"/>
                </a:cubicBezTo>
                <a:cubicBezTo>
                  <a:pt x="1246256" y="1448658"/>
                  <a:pt x="1240658" y="1440264"/>
                  <a:pt x="1238400" y="1425627"/>
                </a:cubicBezTo>
                <a:cubicBezTo>
                  <a:pt x="1222684" y="1438111"/>
                  <a:pt x="1216872" y="1475245"/>
                  <a:pt x="1190824" y="1466096"/>
                </a:cubicBezTo>
                <a:cubicBezTo>
                  <a:pt x="1193946" y="1485254"/>
                  <a:pt x="1216010" y="1469971"/>
                  <a:pt x="1222360" y="1483318"/>
                </a:cubicBezTo>
                <a:cubicBezTo>
                  <a:pt x="1227097" y="1499463"/>
                  <a:pt x="1234955" y="1517437"/>
                  <a:pt x="1228818" y="1527662"/>
                </a:cubicBezTo>
                <a:cubicBezTo>
                  <a:pt x="1207615" y="1528847"/>
                  <a:pt x="1187272" y="1528953"/>
                  <a:pt x="1181568" y="1501938"/>
                </a:cubicBezTo>
                <a:cubicBezTo>
                  <a:pt x="1173818" y="1513024"/>
                  <a:pt x="1180061" y="1531752"/>
                  <a:pt x="1174034" y="1543808"/>
                </a:cubicBezTo>
                <a:cubicBezTo>
                  <a:pt x="1164669" y="1544346"/>
                  <a:pt x="1144542" y="1518191"/>
                  <a:pt x="1144326" y="1532720"/>
                </a:cubicBezTo>
                <a:cubicBezTo>
                  <a:pt x="1134209" y="1537780"/>
                  <a:pt x="1123445" y="1501830"/>
                  <a:pt x="1143250" y="1506566"/>
                </a:cubicBezTo>
                <a:cubicBezTo>
                  <a:pt x="1140989" y="1485793"/>
                  <a:pt x="1130765" y="1479443"/>
                  <a:pt x="1124630" y="1465772"/>
                </a:cubicBezTo>
                <a:cubicBezTo>
                  <a:pt x="1105255" y="1486439"/>
                  <a:pt x="1136039" y="1489560"/>
                  <a:pt x="1107516" y="1497310"/>
                </a:cubicBezTo>
                <a:cubicBezTo>
                  <a:pt x="1116987" y="1517437"/>
                  <a:pt x="1133348" y="1524864"/>
                  <a:pt x="1141851" y="1546713"/>
                </a:cubicBezTo>
                <a:cubicBezTo>
                  <a:pt x="1132702" y="1555324"/>
                  <a:pt x="1131410" y="1568240"/>
                  <a:pt x="1108914" y="1569639"/>
                </a:cubicBezTo>
                <a:cubicBezTo>
                  <a:pt x="1097937" y="1540901"/>
                  <a:pt x="1038737" y="1540041"/>
                  <a:pt x="1063063" y="1503767"/>
                </a:cubicBezTo>
                <a:cubicBezTo>
                  <a:pt x="1062095" y="1483748"/>
                  <a:pt x="1042935" y="1496986"/>
                  <a:pt x="1041858" y="1476966"/>
                </a:cubicBezTo>
                <a:cubicBezTo>
                  <a:pt x="1058650" y="1470832"/>
                  <a:pt x="1040890" y="1445860"/>
                  <a:pt x="1065109" y="1443709"/>
                </a:cubicBezTo>
                <a:cubicBezTo>
                  <a:pt x="1064031" y="1423796"/>
                  <a:pt x="1049286" y="1428962"/>
                  <a:pt x="1048210" y="1408941"/>
                </a:cubicBezTo>
                <a:cubicBezTo>
                  <a:pt x="1011076" y="1410772"/>
                  <a:pt x="985674" y="1422828"/>
                  <a:pt x="950909" y="1437573"/>
                </a:cubicBezTo>
                <a:cubicBezTo>
                  <a:pt x="956291" y="1455763"/>
                  <a:pt x="961672" y="1474061"/>
                  <a:pt x="967054" y="1492359"/>
                </a:cubicBezTo>
                <a:cubicBezTo>
                  <a:pt x="974050" y="1495156"/>
                  <a:pt x="1003004" y="1488592"/>
                  <a:pt x="1021085" y="1496234"/>
                </a:cubicBezTo>
                <a:cubicBezTo>
                  <a:pt x="1019363" y="1526908"/>
                  <a:pt x="976311" y="1506890"/>
                  <a:pt x="963825" y="1526264"/>
                </a:cubicBezTo>
                <a:cubicBezTo>
                  <a:pt x="960166" y="1514208"/>
                  <a:pt x="944989" y="1523465"/>
                  <a:pt x="944450" y="1505489"/>
                </a:cubicBezTo>
                <a:cubicBezTo>
                  <a:pt x="918296" y="1514424"/>
                  <a:pt x="960274" y="1532290"/>
                  <a:pt x="933365" y="1535197"/>
                </a:cubicBezTo>
                <a:cubicBezTo>
                  <a:pt x="936810" y="1556938"/>
                  <a:pt x="945851" y="1568562"/>
                  <a:pt x="953707" y="1582125"/>
                </a:cubicBezTo>
                <a:cubicBezTo>
                  <a:pt x="930943" y="1594396"/>
                  <a:pt x="937059" y="1607937"/>
                  <a:pt x="932049" y="1619890"/>
                </a:cubicBezTo>
                <a:lnTo>
                  <a:pt x="930878" y="1621189"/>
                </a:lnTo>
                <a:lnTo>
                  <a:pt x="936378" y="1621625"/>
                </a:lnTo>
                <a:cubicBezTo>
                  <a:pt x="941922" y="1630613"/>
                  <a:pt x="938908" y="1634945"/>
                  <a:pt x="934630" y="1638578"/>
                </a:cubicBezTo>
                <a:lnTo>
                  <a:pt x="931313" y="1643109"/>
                </a:lnTo>
                <a:lnTo>
                  <a:pt x="934643" y="1650620"/>
                </a:lnTo>
                <a:cubicBezTo>
                  <a:pt x="937186" y="1659245"/>
                  <a:pt x="937562" y="1668501"/>
                  <a:pt x="934441" y="1673829"/>
                </a:cubicBezTo>
                <a:cubicBezTo>
                  <a:pt x="913452" y="1684269"/>
                  <a:pt x="900860" y="1679319"/>
                  <a:pt x="888266" y="1674259"/>
                </a:cubicBezTo>
                <a:cubicBezTo>
                  <a:pt x="853178" y="1694818"/>
                  <a:pt x="915067" y="1730552"/>
                  <a:pt x="875782" y="1744114"/>
                </a:cubicBezTo>
                <a:cubicBezTo>
                  <a:pt x="879979" y="1758321"/>
                  <a:pt x="884176" y="1772530"/>
                  <a:pt x="888374" y="1786736"/>
                </a:cubicBezTo>
                <a:cubicBezTo>
                  <a:pt x="908933" y="1786522"/>
                  <a:pt x="923894" y="1796532"/>
                  <a:pt x="944236" y="1796747"/>
                </a:cubicBezTo>
                <a:cubicBezTo>
                  <a:pt x="950694" y="1815690"/>
                  <a:pt x="934763" y="1822256"/>
                  <a:pt x="920987" y="1830005"/>
                </a:cubicBezTo>
                <a:lnTo>
                  <a:pt x="926158" y="1850946"/>
                </a:lnTo>
                <a:lnTo>
                  <a:pt x="740174" y="1850946"/>
                </a:lnTo>
                <a:lnTo>
                  <a:pt x="742033" y="1849864"/>
                </a:lnTo>
                <a:cubicBezTo>
                  <a:pt x="748881" y="1845074"/>
                  <a:pt x="753079" y="1838832"/>
                  <a:pt x="748774" y="1827960"/>
                </a:cubicBezTo>
                <a:cubicBezTo>
                  <a:pt x="728323" y="1844429"/>
                  <a:pt x="744468" y="1839692"/>
                  <a:pt x="718314" y="1836895"/>
                </a:cubicBezTo>
                <a:cubicBezTo>
                  <a:pt x="714816" y="1844645"/>
                  <a:pt x="716833" y="1847308"/>
                  <a:pt x="718851" y="1849972"/>
                </a:cubicBezTo>
                <a:lnTo>
                  <a:pt x="719343" y="1850946"/>
                </a:lnTo>
                <a:lnTo>
                  <a:pt x="544826" y="1850946"/>
                </a:lnTo>
                <a:lnTo>
                  <a:pt x="554925" y="1845290"/>
                </a:lnTo>
                <a:cubicBezTo>
                  <a:pt x="540609" y="1836033"/>
                  <a:pt x="556000" y="1832050"/>
                  <a:pt x="541685" y="1822794"/>
                </a:cubicBezTo>
                <a:cubicBezTo>
                  <a:pt x="537865" y="1830060"/>
                  <a:pt x="531219" y="1835791"/>
                  <a:pt x="523442" y="1840917"/>
                </a:cubicBezTo>
                <a:lnTo>
                  <a:pt x="506122" y="1850946"/>
                </a:lnTo>
                <a:lnTo>
                  <a:pt x="495268" y="1850946"/>
                </a:lnTo>
                <a:lnTo>
                  <a:pt x="488340" y="1841132"/>
                </a:lnTo>
                <a:cubicBezTo>
                  <a:pt x="483725" y="1838670"/>
                  <a:pt x="478236" y="1837809"/>
                  <a:pt x="473015" y="1836463"/>
                </a:cubicBezTo>
                <a:cubicBezTo>
                  <a:pt x="472262" y="1828392"/>
                  <a:pt x="483240" y="1826776"/>
                  <a:pt x="485178" y="1832912"/>
                </a:cubicBezTo>
                <a:cubicBezTo>
                  <a:pt x="489160" y="1812999"/>
                  <a:pt x="507888" y="1801051"/>
                  <a:pt x="493359" y="1771023"/>
                </a:cubicBezTo>
                <a:cubicBezTo>
                  <a:pt x="477858" y="1774466"/>
                  <a:pt x="477106" y="1785984"/>
                  <a:pt x="474415" y="1796424"/>
                </a:cubicBezTo>
                <a:cubicBezTo>
                  <a:pt x="459562" y="1777265"/>
                  <a:pt x="428778" y="1799006"/>
                  <a:pt x="419629" y="1812569"/>
                </a:cubicBezTo>
                <a:cubicBezTo>
                  <a:pt x="425333" y="1833342"/>
                  <a:pt x="453642" y="1812677"/>
                  <a:pt x="459024" y="1833988"/>
                </a:cubicBezTo>
                <a:cubicBezTo>
                  <a:pt x="441694" y="1835064"/>
                  <a:pt x="407251" y="1819673"/>
                  <a:pt x="430392" y="1849057"/>
                </a:cubicBezTo>
                <a:cubicBezTo>
                  <a:pt x="410050" y="1850456"/>
                  <a:pt x="417692" y="1835172"/>
                  <a:pt x="415323" y="1820426"/>
                </a:cubicBezTo>
                <a:cubicBezTo>
                  <a:pt x="409189" y="1828928"/>
                  <a:pt x="394658" y="1833020"/>
                  <a:pt x="388522" y="1841522"/>
                </a:cubicBezTo>
                <a:lnTo>
                  <a:pt x="393870" y="1850946"/>
                </a:lnTo>
                <a:lnTo>
                  <a:pt x="379311" y="1850946"/>
                </a:lnTo>
                <a:lnTo>
                  <a:pt x="377022" y="1840605"/>
                </a:lnTo>
                <a:cubicBezTo>
                  <a:pt x="377074" y="1833826"/>
                  <a:pt x="378944" y="1827691"/>
                  <a:pt x="383249" y="1823332"/>
                </a:cubicBezTo>
                <a:cubicBezTo>
                  <a:pt x="380558" y="1818811"/>
                  <a:pt x="375392" y="1819027"/>
                  <a:pt x="373561" y="1812891"/>
                </a:cubicBezTo>
                <a:cubicBezTo>
                  <a:pt x="347945" y="1810846"/>
                  <a:pt x="366781" y="1833128"/>
                  <a:pt x="346761" y="1833988"/>
                </a:cubicBezTo>
                <a:cubicBezTo>
                  <a:pt x="324157" y="1812247"/>
                  <a:pt x="347191" y="1799438"/>
                  <a:pt x="339226" y="1763487"/>
                </a:cubicBezTo>
                <a:cubicBezTo>
                  <a:pt x="333736" y="1754662"/>
                  <a:pt x="318561" y="1763919"/>
                  <a:pt x="319852" y="1742714"/>
                </a:cubicBezTo>
                <a:cubicBezTo>
                  <a:pt x="315546" y="1748850"/>
                  <a:pt x="313932" y="1756492"/>
                  <a:pt x="313071" y="1764565"/>
                </a:cubicBezTo>
                <a:cubicBezTo>
                  <a:pt x="294881" y="1748958"/>
                  <a:pt x="305967" y="1785338"/>
                  <a:pt x="294881" y="1769947"/>
                </a:cubicBezTo>
                <a:cubicBezTo>
                  <a:pt x="290900" y="1775328"/>
                  <a:pt x="284226" y="1804066"/>
                  <a:pt x="297788" y="1802236"/>
                </a:cubicBezTo>
                <a:cubicBezTo>
                  <a:pt x="280028" y="1822686"/>
                  <a:pt x="196181" y="1842813"/>
                  <a:pt x="196505" y="1772530"/>
                </a:cubicBezTo>
                <a:cubicBezTo>
                  <a:pt x="179605" y="1778557"/>
                  <a:pt x="174440" y="1791150"/>
                  <a:pt x="157540" y="1797178"/>
                </a:cubicBezTo>
                <a:cubicBezTo>
                  <a:pt x="145270" y="1778557"/>
                  <a:pt x="173685" y="1782109"/>
                  <a:pt x="184341" y="1776081"/>
                </a:cubicBezTo>
                <a:cubicBezTo>
                  <a:pt x="178421" y="1765103"/>
                  <a:pt x="159371" y="1778234"/>
                  <a:pt x="158940" y="1757138"/>
                </a:cubicBezTo>
                <a:cubicBezTo>
                  <a:pt x="152052" y="1760259"/>
                  <a:pt x="157110" y="1769731"/>
                  <a:pt x="158186" y="1777157"/>
                </a:cubicBezTo>
                <a:cubicBezTo>
                  <a:pt x="148823" y="1772422"/>
                  <a:pt x="142041" y="1763057"/>
                  <a:pt x="124175" y="1773928"/>
                </a:cubicBezTo>
                <a:cubicBezTo>
                  <a:pt x="117609" y="1768438"/>
                  <a:pt x="140858" y="1763057"/>
                  <a:pt x="140642" y="1762520"/>
                </a:cubicBezTo>
                <a:cubicBezTo>
                  <a:pt x="137736" y="1754232"/>
                  <a:pt x="131277" y="1763595"/>
                  <a:pt x="126650" y="1760043"/>
                </a:cubicBezTo>
                <a:cubicBezTo>
                  <a:pt x="124067" y="1757999"/>
                  <a:pt x="124927" y="1750572"/>
                  <a:pt x="123099" y="1747881"/>
                </a:cubicBezTo>
                <a:cubicBezTo>
                  <a:pt x="115994" y="1737978"/>
                  <a:pt x="97912" y="1727215"/>
                  <a:pt x="95866" y="1722803"/>
                </a:cubicBezTo>
                <a:cubicBezTo>
                  <a:pt x="91992" y="1714298"/>
                  <a:pt x="99097" y="1711932"/>
                  <a:pt x="98342" y="1708917"/>
                </a:cubicBezTo>
                <a:cubicBezTo>
                  <a:pt x="96728" y="1702028"/>
                  <a:pt x="82089" y="1685453"/>
                  <a:pt x="105877" y="1667049"/>
                </a:cubicBezTo>
                <a:cubicBezTo>
                  <a:pt x="93821" y="1664250"/>
                  <a:pt x="86933" y="1651872"/>
                  <a:pt x="78646" y="1641969"/>
                </a:cubicBezTo>
                <a:cubicBezTo>
                  <a:pt x="70465" y="1656285"/>
                  <a:pt x="80799" y="1680609"/>
                  <a:pt x="51091" y="1683086"/>
                </a:cubicBezTo>
                <a:cubicBezTo>
                  <a:pt x="29672" y="1672861"/>
                  <a:pt x="55180" y="1659728"/>
                  <a:pt x="54320" y="1649073"/>
                </a:cubicBezTo>
                <a:cubicBezTo>
                  <a:pt x="53890" y="1643477"/>
                  <a:pt x="38713" y="1641216"/>
                  <a:pt x="38605" y="1640462"/>
                </a:cubicBezTo>
                <a:cubicBezTo>
                  <a:pt x="36884" y="1630453"/>
                  <a:pt x="46355" y="1614199"/>
                  <a:pt x="41834" y="1606451"/>
                </a:cubicBezTo>
                <a:cubicBezTo>
                  <a:pt x="35700" y="1596225"/>
                  <a:pt x="26981" y="1586000"/>
                  <a:pt x="18262" y="1593534"/>
                </a:cubicBezTo>
                <a:cubicBezTo>
                  <a:pt x="14496" y="1601715"/>
                  <a:pt x="14066" y="1611699"/>
                  <a:pt x="11563" y="1620551"/>
                </a:cubicBezTo>
                <a:lnTo>
                  <a:pt x="0" y="1632781"/>
                </a:lnTo>
                <a:lnTo>
                  <a:pt x="0" y="485011"/>
                </a:lnTo>
                <a:lnTo>
                  <a:pt x="15465" y="483831"/>
                </a:lnTo>
                <a:cubicBezTo>
                  <a:pt x="19124" y="495885"/>
                  <a:pt x="34301" y="486736"/>
                  <a:pt x="34838" y="504604"/>
                </a:cubicBezTo>
                <a:cubicBezTo>
                  <a:pt x="37960" y="511170"/>
                  <a:pt x="41942" y="506218"/>
                  <a:pt x="40865" y="502881"/>
                </a:cubicBezTo>
                <a:cubicBezTo>
                  <a:pt x="47432" y="508263"/>
                  <a:pt x="54750" y="524946"/>
                  <a:pt x="43772" y="535064"/>
                </a:cubicBezTo>
                <a:cubicBezTo>
                  <a:pt x="41404" y="547980"/>
                  <a:pt x="79722" y="528498"/>
                  <a:pt x="59487" y="543675"/>
                </a:cubicBezTo>
                <a:cubicBezTo>
                  <a:pt x="62715" y="550241"/>
                  <a:pt x="66590" y="545289"/>
                  <a:pt x="65514" y="541844"/>
                </a:cubicBezTo>
                <a:cubicBezTo>
                  <a:pt x="76707" y="550455"/>
                  <a:pt x="75093" y="563263"/>
                  <a:pt x="85964" y="588773"/>
                </a:cubicBezTo>
                <a:cubicBezTo>
                  <a:pt x="100065" y="590388"/>
                  <a:pt x="103078" y="561973"/>
                  <a:pt x="92745" y="566922"/>
                </a:cubicBezTo>
                <a:cubicBezTo>
                  <a:pt x="103508" y="552393"/>
                  <a:pt x="103508" y="531943"/>
                  <a:pt x="118469" y="519673"/>
                </a:cubicBezTo>
                <a:cubicBezTo>
                  <a:pt x="105769" y="506648"/>
                  <a:pt x="77569" y="527529"/>
                  <a:pt x="93391" y="546904"/>
                </a:cubicBezTo>
                <a:cubicBezTo>
                  <a:pt x="65406" y="534203"/>
                  <a:pt x="59810" y="491903"/>
                  <a:pt x="62177" y="463488"/>
                </a:cubicBezTo>
                <a:cubicBezTo>
                  <a:pt x="76061" y="459289"/>
                  <a:pt x="106199" y="490611"/>
                  <a:pt x="71111" y="493946"/>
                </a:cubicBezTo>
                <a:cubicBezTo>
                  <a:pt x="76493" y="506002"/>
                  <a:pt x="98450" y="487490"/>
                  <a:pt x="100817" y="505034"/>
                </a:cubicBezTo>
                <a:cubicBezTo>
                  <a:pt x="104154" y="489751"/>
                  <a:pt x="105231" y="473389"/>
                  <a:pt x="106523" y="457028"/>
                </a:cubicBezTo>
                <a:cubicBezTo>
                  <a:pt x="122775" y="458428"/>
                  <a:pt x="129879" y="476726"/>
                  <a:pt x="154527" y="462734"/>
                </a:cubicBezTo>
                <a:cubicBezTo>
                  <a:pt x="172825" y="460473"/>
                  <a:pt x="155065" y="449710"/>
                  <a:pt x="159479" y="434857"/>
                </a:cubicBezTo>
                <a:cubicBezTo>
                  <a:pt x="167443" y="408702"/>
                  <a:pt x="201993" y="395894"/>
                  <a:pt x="159155" y="388681"/>
                </a:cubicBezTo>
                <a:cubicBezTo>
                  <a:pt x="160447" y="372106"/>
                  <a:pt x="185417" y="389435"/>
                  <a:pt x="188862" y="399767"/>
                </a:cubicBezTo>
                <a:cubicBezTo>
                  <a:pt x="210065" y="389219"/>
                  <a:pt x="212542" y="368447"/>
                  <a:pt x="220721" y="350687"/>
                </a:cubicBezTo>
                <a:cubicBezTo>
                  <a:pt x="264637" y="360266"/>
                  <a:pt x="286487" y="342830"/>
                  <a:pt x="300479" y="307310"/>
                </a:cubicBezTo>
                <a:cubicBezTo>
                  <a:pt x="319852" y="315599"/>
                  <a:pt x="336213" y="329268"/>
                  <a:pt x="351282" y="345199"/>
                </a:cubicBezTo>
                <a:cubicBezTo>
                  <a:pt x="366351" y="331312"/>
                  <a:pt x="355263" y="303113"/>
                  <a:pt x="367319" y="287614"/>
                </a:cubicBezTo>
                <a:cubicBezTo>
                  <a:pt x="379265" y="281264"/>
                  <a:pt x="384647" y="286968"/>
                  <a:pt x="393474" y="286537"/>
                </a:cubicBezTo>
                <a:cubicBezTo>
                  <a:pt x="360861" y="258122"/>
                  <a:pt x="444385" y="268239"/>
                  <a:pt x="423504" y="231429"/>
                </a:cubicBezTo>
                <a:cubicBezTo>
                  <a:pt x="450089" y="230029"/>
                  <a:pt x="447828" y="223571"/>
                  <a:pt x="478290" y="215284"/>
                </a:cubicBezTo>
                <a:close/>
                <a:moveTo>
                  <a:pt x="1424497" y="69439"/>
                </a:moveTo>
                <a:cubicBezTo>
                  <a:pt x="1454958" y="62227"/>
                  <a:pt x="1489509" y="108616"/>
                  <a:pt x="1470349" y="135311"/>
                </a:cubicBezTo>
                <a:cubicBezTo>
                  <a:pt x="1481651" y="139831"/>
                  <a:pt x="1492200" y="145535"/>
                  <a:pt x="1501993" y="152423"/>
                </a:cubicBezTo>
                <a:cubicBezTo>
                  <a:pt x="1504684" y="164157"/>
                  <a:pt x="1483159" y="162648"/>
                  <a:pt x="1489077" y="176103"/>
                </a:cubicBezTo>
                <a:cubicBezTo>
                  <a:pt x="1479714" y="174488"/>
                  <a:pt x="1473902" y="166416"/>
                  <a:pt x="1469704" y="155330"/>
                </a:cubicBezTo>
                <a:cubicBezTo>
                  <a:pt x="1461955" y="144458"/>
                  <a:pt x="1447101" y="146827"/>
                  <a:pt x="1438169" y="138108"/>
                </a:cubicBezTo>
                <a:cubicBezTo>
                  <a:pt x="1433538" y="115183"/>
                  <a:pt x="1417071" y="85799"/>
                  <a:pt x="1424497" y="69439"/>
                </a:cubicBezTo>
                <a:close/>
                <a:moveTo>
                  <a:pt x="1471317" y="0"/>
                </a:moveTo>
                <a:cubicBezTo>
                  <a:pt x="1476618" y="14"/>
                  <a:pt x="1482189" y="2005"/>
                  <a:pt x="1491231" y="3566"/>
                </a:cubicBezTo>
                <a:cubicBezTo>
                  <a:pt x="1498979" y="24770"/>
                  <a:pt x="1491875" y="37901"/>
                  <a:pt x="1469811" y="42960"/>
                </a:cubicBezTo>
                <a:cubicBezTo>
                  <a:pt x="1460662" y="37795"/>
                  <a:pt x="1456571" y="23478"/>
                  <a:pt x="1453020" y="8301"/>
                </a:cubicBezTo>
                <a:cubicBezTo>
                  <a:pt x="1460985" y="1951"/>
                  <a:pt x="1466016" y="-13"/>
                  <a:pt x="14713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0" y="1644829"/>
            <a:ext cx="2034770" cy="3112129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0" y="3238427"/>
            <a:ext cx="2391478" cy="3619570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0" y="3578610"/>
            <a:ext cx="2183614" cy="2218202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3"/>
          <p:cNvGrpSpPr/>
          <p:nvPr/>
        </p:nvGrpSpPr>
        <p:grpSpPr>
          <a:xfrm>
            <a:off x="9799873" y="4673189"/>
            <a:ext cx="2345706" cy="2056865"/>
            <a:chOff x="8923573" y="4177889"/>
            <a:chExt cx="2345706" cy="2056865"/>
          </a:xfrm>
        </p:grpSpPr>
        <p:sp>
          <p:nvSpPr>
            <p:cNvPr id="182" name="Google Shape;182;p3"/>
            <p:cNvSpPr/>
            <p:nvPr/>
          </p:nvSpPr>
          <p:spPr>
            <a:xfrm>
              <a:off x="11185966" y="5207694"/>
              <a:ext cx="62829" cy="61716"/>
            </a:xfrm>
            <a:custGeom>
              <a:avLst/>
              <a:gdLst/>
              <a:ahLst/>
              <a:cxnLst/>
              <a:rect l="l" t="t" r="r" b="b"/>
              <a:pathLst>
                <a:path w="62829" h="61716" extrusionOk="0">
                  <a:moveTo>
                    <a:pt x="54407" y="61717"/>
                  </a:moveTo>
                  <a:cubicBezTo>
                    <a:pt x="42604" y="61717"/>
                    <a:pt x="30737" y="61717"/>
                    <a:pt x="18935" y="61717"/>
                  </a:cubicBezTo>
                  <a:cubicBezTo>
                    <a:pt x="8727" y="47171"/>
                    <a:pt x="-6713" y="34347"/>
                    <a:pt x="3177" y="10486"/>
                  </a:cubicBezTo>
                  <a:cubicBezTo>
                    <a:pt x="18743" y="-360"/>
                    <a:pt x="40499" y="-4570"/>
                    <a:pt x="58362" y="6531"/>
                  </a:cubicBezTo>
                  <a:cubicBezTo>
                    <a:pt x="57980" y="35751"/>
                    <a:pt x="70931" y="42577"/>
                    <a:pt x="54407" y="61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1200793" y="4737455"/>
              <a:ext cx="28497" cy="35472"/>
            </a:xfrm>
            <a:custGeom>
              <a:avLst/>
              <a:gdLst/>
              <a:ahLst/>
              <a:cxnLst/>
              <a:rect l="l" t="t" r="r" b="b"/>
              <a:pathLst>
                <a:path w="28497" h="35472" extrusionOk="0">
                  <a:moveTo>
                    <a:pt x="23822" y="35472"/>
                  </a:moveTo>
                  <a:cubicBezTo>
                    <a:pt x="17250" y="35472"/>
                    <a:pt x="10680" y="35472"/>
                    <a:pt x="4108" y="35472"/>
                  </a:cubicBezTo>
                  <a:cubicBezTo>
                    <a:pt x="-1315" y="30368"/>
                    <a:pt x="216" y="18374"/>
                    <a:pt x="153" y="7911"/>
                  </a:cubicBezTo>
                  <a:cubicBezTo>
                    <a:pt x="7170" y="5742"/>
                    <a:pt x="16549" y="5869"/>
                    <a:pt x="19866" y="0"/>
                  </a:cubicBezTo>
                  <a:cubicBezTo>
                    <a:pt x="32371" y="766"/>
                    <a:pt x="29053" y="29156"/>
                    <a:pt x="23822" y="35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1098052" y="4674421"/>
              <a:ext cx="44647" cy="55122"/>
            </a:xfrm>
            <a:custGeom>
              <a:avLst/>
              <a:gdLst/>
              <a:ahLst/>
              <a:cxnLst/>
              <a:rect l="l" t="t" r="r" b="b"/>
              <a:pathLst>
                <a:path w="44647" h="55122" extrusionOk="0">
                  <a:moveTo>
                    <a:pt x="43815" y="15758"/>
                  </a:moveTo>
                  <a:cubicBezTo>
                    <a:pt x="48791" y="40448"/>
                    <a:pt x="30098" y="41406"/>
                    <a:pt x="24101" y="55122"/>
                  </a:cubicBezTo>
                  <a:cubicBezTo>
                    <a:pt x="13063" y="53017"/>
                    <a:pt x="16828" y="36174"/>
                    <a:pt x="12298" y="27561"/>
                  </a:cubicBezTo>
                  <a:cubicBezTo>
                    <a:pt x="2154" y="24562"/>
                    <a:pt x="-1419" y="14993"/>
                    <a:pt x="495" y="0"/>
                  </a:cubicBezTo>
                  <a:cubicBezTo>
                    <a:pt x="20145" y="63"/>
                    <a:pt x="25377" y="14482"/>
                    <a:pt x="43815" y="157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1111832" y="5343638"/>
              <a:ext cx="14511" cy="24278"/>
            </a:xfrm>
            <a:custGeom>
              <a:avLst/>
              <a:gdLst/>
              <a:ahLst/>
              <a:cxnLst/>
              <a:rect l="l" t="t" r="r" b="b"/>
              <a:pathLst>
                <a:path w="14511" h="24278" extrusionOk="0">
                  <a:moveTo>
                    <a:pt x="14277" y="610"/>
                  </a:moveTo>
                  <a:cubicBezTo>
                    <a:pt x="14788" y="10307"/>
                    <a:pt x="14851" y="19558"/>
                    <a:pt x="10322" y="24279"/>
                  </a:cubicBezTo>
                  <a:cubicBezTo>
                    <a:pt x="50" y="20004"/>
                    <a:pt x="-8116" y="-4111"/>
                    <a:pt x="14277" y="6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1003997" y="4560048"/>
              <a:ext cx="35910" cy="39536"/>
            </a:xfrm>
            <a:custGeom>
              <a:avLst/>
              <a:gdLst/>
              <a:ahLst/>
              <a:cxnLst/>
              <a:rect l="l" t="t" r="r" b="b"/>
              <a:pathLst>
                <a:path w="35910" h="39536" extrusionOk="0">
                  <a:moveTo>
                    <a:pt x="15758" y="39537"/>
                  </a:moveTo>
                  <a:cubicBezTo>
                    <a:pt x="6508" y="38261"/>
                    <a:pt x="6954" y="27352"/>
                    <a:pt x="0" y="23779"/>
                  </a:cubicBezTo>
                  <a:cubicBezTo>
                    <a:pt x="4529" y="9934"/>
                    <a:pt x="11739" y="-1230"/>
                    <a:pt x="31516" y="109"/>
                  </a:cubicBezTo>
                  <a:cubicBezTo>
                    <a:pt x="46318" y="19823"/>
                    <a:pt x="19267" y="25629"/>
                    <a:pt x="15758" y="39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0909005" y="4540507"/>
              <a:ext cx="12645" cy="27561"/>
            </a:xfrm>
            <a:custGeom>
              <a:avLst/>
              <a:gdLst/>
              <a:ahLst/>
              <a:cxnLst/>
              <a:rect l="l" t="t" r="r" b="b"/>
              <a:pathLst>
                <a:path w="12645" h="27561" extrusionOk="0">
                  <a:moveTo>
                    <a:pt x="8289" y="27561"/>
                  </a:moveTo>
                  <a:cubicBezTo>
                    <a:pt x="-3130" y="27498"/>
                    <a:pt x="-1025" y="5295"/>
                    <a:pt x="4333" y="0"/>
                  </a:cubicBezTo>
                  <a:cubicBezTo>
                    <a:pt x="15818" y="0"/>
                    <a:pt x="13649" y="22266"/>
                    <a:pt x="8289" y="27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0763230" y="4917249"/>
              <a:ext cx="57747" cy="64776"/>
            </a:xfrm>
            <a:custGeom>
              <a:avLst/>
              <a:gdLst/>
              <a:ahLst/>
              <a:cxnLst/>
              <a:rect l="l" t="t" r="r" b="b"/>
              <a:pathLst>
                <a:path w="57747" h="64776" extrusionOk="0">
                  <a:moveTo>
                    <a:pt x="372" y="52689"/>
                  </a:moveTo>
                  <a:cubicBezTo>
                    <a:pt x="1967" y="35910"/>
                    <a:pt x="-3456" y="12113"/>
                    <a:pt x="4328" y="1458"/>
                  </a:cubicBezTo>
                  <a:cubicBezTo>
                    <a:pt x="53836" y="-9643"/>
                    <a:pt x="76102" y="45671"/>
                    <a:pt x="39800" y="64492"/>
                  </a:cubicBezTo>
                  <a:cubicBezTo>
                    <a:pt x="21043" y="66215"/>
                    <a:pt x="10325" y="59835"/>
                    <a:pt x="372" y="526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0712371" y="5295851"/>
              <a:ext cx="66989" cy="32638"/>
            </a:xfrm>
            <a:custGeom>
              <a:avLst/>
              <a:gdLst/>
              <a:ahLst/>
              <a:cxnLst/>
              <a:rect l="l" t="t" r="r" b="b"/>
              <a:pathLst>
                <a:path w="66989" h="32638" extrusionOk="0">
                  <a:moveTo>
                    <a:pt x="66989" y="9033"/>
                  </a:moveTo>
                  <a:cubicBezTo>
                    <a:pt x="61502" y="14073"/>
                    <a:pt x="64565" y="27598"/>
                    <a:pt x="59078" y="32638"/>
                  </a:cubicBezTo>
                  <a:cubicBezTo>
                    <a:pt x="43320" y="32638"/>
                    <a:pt x="27562" y="32638"/>
                    <a:pt x="11803" y="32638"/>
                  </a:cubicBezTo>
                  <a:cubicBezTo>
                    <a:pt x="7209" y="26769"/>
                    <a:pt x="6891" y="16497"/>
                    <a:pt x="0" y="12924"/>
                  </a:cubicBezTo>
                  <a:cubicBezTo>
                    <a:pt x="6125" y="-4301"/>
                    <a:pt x="55824" y="-2962"/>
                    <a:pt x="66989" y="90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0708416" y="5200421"/>
              <a:ext cx="35472" cy="25670"/>
            </a:xfrm>
            <a:custGeom>
              <a:avLst/>
              <a:gdLst/>
              <a:ahLst/>
              <a:cxnLst/>
              <a:rect l="l" t="t" r="r" b="b"/>
              <a:pathLst>
                <a:path w="35472" h="25670" extrusionOk="0">
                  <a:moveTo>
                    <a:pt x="35473" y="2001"/>
                  </a:moveTo>
                  <a:cubicBezTo>
                    <a:pt x="26860" y="6531"/>
                    <a:pt x="22841" y="15590"/>
                    <a:pt x="19714" y="25670"/>
                  </a:cubicBezTo>
                  <a:cubicBezTo>
                    <a:pt x="9379" y="21524"/>
                    <a:pt x="2170" y="14314"/>
                    <a:pt x="0" y="2001"/>
                  </a:cubicBezTo>
                  <a:cubicBezTo>
                    <a:pt x="6380" y="-3869"/>
                    <a:pt x="19778" y="5382"/>
                    <a:pt x="35473" y="2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0675256" y="6175613"/>
              <a:ext cx="44537" cy="46033"/>
            </a:xfrm>
            <a:custGeom>
              <a:avLst/>
              <a:gdLst/>
              <a:ahLst/>
              <a:cxnLst/>
              <a:rect l="l" t="t" r="r" b="b"/>
              <a:pathLst>
                <a:path w="44537" h="46033" extrusionOk="0">
                  <a:moveTo>
                    <a:pt x="41071" y="43383"/>
                  </a:moveTo>
                  <a:cubicBezTo>
                    <a:pt x="25058" y="47722"/>
                    <a:pt x="14340" y="46956"/>
                    <a:pt x="1644" y="39428"/>
                  </a:cubicBezTo>
                  <a:cubicBezTo>
                    <a:pt x="-4544" y="15758"/>
                    <a:pt x="7194" y="4785"/>
                    <a:pt x="29205" y="0"/>
                  </a:cubicBezTo>
                  <a:cubicBezTo>
                    <a:pt x="42348" y="6635"/>
                    <a:pt x="49110" y="27115"/>
                    <a:pt x="41071" y="433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0673008" y="4906986"/>
              <a:ext cx="19713" cy="11683"/>
            </a:xfrm>
            <a:custGeom>
              <a:avLst/>
              <a:gdLst/>
              <a:ahLst/>
              <a:cxnLst/>
              <a:rect l="l" t="t" r="r" b="b"/>
              <a:pathLst>
                <a:path w="19713" h="11683" extrusionOk="0">
                  <a:moveTo>
                    <a:pt x="19714" y="3875"/>
                  </a:moveTo>
                  <a:cubicBezTo>
                    <a:pt x="19331" y="13891"/>
                    <a:pt x="5040" y="13189"/>
                    <a:pt x="0" y="7830"/>
                  </a:cubicBezTo>
                  <a:cubicBezTo>
                    <a:pt x="382" y="-2250"/>
                    <a:pt x="14673" y="-1485"/>
                    <a:pt x="19714" y="3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0657249" y="5036991"/>
              <a:ext cx="15677" cy="19732"/>
            </a:xfrm>
            <a:custGeom>
              <a:avLst/>
              <a:gdLst/>
              <a:ahLst/>
              <a:cxnLst/>
              <a:rect l="l" t="t" r="r" b="b"/>
              <a:pathLst>
                <a:path w="15677" h="19732" extrusionOk="0">
                  <a:moveTo>
                    <a:pt x="11803" y="19650"/>
                  </a:moveTo>
                  <a:cubicBezTo>
                    <a:pt x="2744" y="20862"/>
                    <a:pt x="7401" y="8294"/>
                    <a:pt x="0" y="7848"/>
                  </a:cubicBezTo>
                  <a:cubicBezTo>
                    <a:pt x="957" y="3573"/>
                    <a:pt x="7848" y="5168"/>
                    <a:pt x="7848" y="0"/>
                  </a:cubicBezTo>
                  <a:cubicBezTo>
                    <a:pt x="17928" y="319"/>
                    <a:pt x="17162" y="14610"/>
                    <a:pt x="11803" y="19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644951" y="4962954"/>
              <a:ext cx="23440" cy="30653"/>
            </a:xfrm>
            <a:custGeom>
              <a:avLst/>
              <a:gdLst/>
              <a:ahLst/>
              <a:cxnLst/>
              <a:rect l="l" t="t" r="r" b="b"/>
              <a:pathLst>
                <a:path w="23440" h="30653" extrusionOk="0">
                  <a:moveTo>
                    <a:pt x="12298" y="30654"/>
                  </a:moveTo>
                  <a:cubicBezTo>
                    <a:pt x="2154" y="27655"/>
                    <a:pt x="-1419" y="18085"/>
                    <a:pt x="495" y="3092"/>
                  </a:cubicBezTo>
                  <a:cubicBezTo>
                    <a:pt x="20273" y="-10369"/>
                    <a:pt x="34245" y="24082"/>
                    <a:pt x="12298" y="306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499229" y="4639012"/>
              <a:ext cx="20086" cy="15758"/>
            </a:xfrm>
            <a:custGeom>
              <a:avLst/>
              <a:gdLst/>
              <a:ahLst/>
              <a:cxnLst/>
              <a:rect l="l" t="t" r="r" b="b"/>
              <a:pathLst>
                <a:path w="20086" h="15758" extrusionOk="0">
                  <a:moveTo>
                    <a:pt x="20087" y="15759"/>
                  </a:moveTo>
                  <a:cubicBezTo>
                    <a:pt x="13516" y="15759"/>
                    <a:pt x="6944" y="15759"/>
                    <a:pt x="373" y="15759"/>
                  </a:cubicBezTo>
                  <a:cubicBezTo>
                    <a:pt x="-1286" y="7529"/>
                    <a:pt x="3053" y="5295"/>
                    <a:pt x="4328" y="0"/>
                  </a:cubicBezTo>
                  <a:cubicBezTo>
                    <a:pt x="14345" y="447"/>
                    <a:pt x="19640" y="5678"/>
                    <a:pt x="20087" y="157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457443" y="6006226"/>
              <a:ext cx="10706" cy="20051"/>
            </a:xfrm>
            <a:custGeom>
              <a:avLst/>
              <a:gdLst/>
              <a:ahLst/>
              <a:cxnLst/>
              <a:rect l="l" t="t" r="r" b="b"/>
              <a:pathLst>
                <a:path w="10706" h="20051" extrusionOk="0">
                  <a:moveTo>
                    <a:pt x="10706" y="0"/>
                  </a:moveTo>
                  <a:cubicBezTo>
                    <a:pt x="10706" y="6571"/>
                    <a:pt x="10706" y="13143"/>
                    <a:pt x="10706" y="19714"/>
                  </a:cubicBezTo>
                  <a:cubicBezTo>
                    <a:pt x="-5627" y="23095"/>
                    <a:pt x="-1352" y="0"/>
                    <a:pt x="10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412899" y="4653026"/>
              <a:ext cx="43382" cy="33939"/>
            </a:xfrm>
            <a:custGeom>
              <a:avLst/>
              <a:gdLst/>
              <a:ahLst/>
              <a:cxnLst/>
              <a:rect l="l" t="t" r="r" b="b"/>
              <a:pathLst>
                <a:path w="43382" h="33939" extrusionOk="0">
                  <a:moveTo>
                    <a:pt x="43383" y="9593"/>
                  </a:moveTo>
                  <a:cubicBezTo>
                    <a:pt x="36365" y="16993"/>
                    <a:pt x="32729" y="27839"/>
                    <a:pt x="23669" y="33262"/>
                  </a:cubicBezTo>
                  <a:cubicBezTo>
                    <a:pt x="11611" y="36069"/>
                    <a:pt x="9314" y="29243"/>
                    <a:pt x="0" y="29307"/>
                  </a:cubicBezTo>
                  <a:cubicBezTo>
                    <a:pt x="0" y="21396"/>
                    <a:pt x="0" y="13548"/>
                    <a:pt x="0" y="5637"/>
                  </a:cubicBezTo>
                  <a:cubicBezTo>
                    <a:pt x="17225" y="-3997"/>
                    <a:pt x="28454" y="-360"/>
                    <a:pt x="43383" y="9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296449" y="4237078"/>
              <a:ext cx="12469" cy="19728"/>
            </a:xfrm>
            <a:custGeom>
              <a:avLst/>
              <a:gdLst/>
              <a:ahLst/>
              <a:cxnLst/>
              <a:rect l="l" t="t" r="r" b="b"/>
              <a:pathLst>
                <a:path w="12469" h="19728" extrusionOk="0">
                  <a:moveTo>
                    <a:pt x="2249" y="19714"/>
                  </a:moveTo>
                  <a:cubicBezTo>
                    <a:pt x="2951" y="6890"/>
                    <a:pt x="-7001" y="766"/>
                    <a:pt x="10096" y="0"/>
                  </a:cubicBezTo>
                  <a:cubicBezTo>
                    <a:pt x="14243" y="3700"/>
                    <a:pt x="13733" y="20288"/>
                    <a:pt x="2249" y="19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065364" y="4177889"/>
              <a:ext cx="83598" cy="104644"/>
            </a:xfrm>
            <a:custGeom>
              <a:avLst/>
              <a:gdLst/>
              <a:ahLst/>
              <a:cxnLst/>
              <a:rect l="l" t="t" r="r" b="b"/>
              <a:pathLst>
                <a:path w="83598" h="104644" extrusionOk="0">
                  <a:moveTo>
                    <a:pt x="83598" y="102509"/>
                  </a:moveTo>
                  <a:cubicBezTo>
                    <a:pt x="64075" y="112652"/>
                    <a:pt x="53612" y="83624"/>
                    <a:pt x="36323" y="78839"/>
                  </a:cubicBezTo>
                  <a:cubicBezTo>
                    <a:pt x="33962" y="66781"/>
                    <a:pt x="27966" y="58296"/>
                    <a:pt x="24520" y="47322"/>
                  </a:cubicBezTo>
                  <a:cubicBezTo>
                    <a:pt x="20756" y="35137"/>
                    <a:pt x="-5147" y="24610"/>
                    <a:pt x="915" y="15806"/>
                  </a:cubicBezTo>
                  <a:cubicBezTo>
                    <a:pt x="-2531" y="3173"/>
                    <a:pt x="11123" y="7639"/>
                    <a:pt x="12718" y="47"/>
                  </a:cubicBezTo>
                  <a:cubicBezTo>
                    <a:pt x="28220" y="-1038"/>
                    <a:pt x="24776" y="16890"/>
                    <a:pt x="40278" y="15806"/>
                  </a:cubicBezTo>
                  <a:cubicBezTo>
                    <a:pt x="40278" y="23653"/>
                    <a:pt x="40278" y="31564"/>
                    <a:pt x="40278" y="39475"/>
                  </a:cubicBezTo>
                  <a:cubicBezTo>
                    <a:pt x="46850" y="68376"/>
                    <a:pt x="82067" y="68631"/>
                    <a:pt x="83598" y="1025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077634" y="4247825"/>
              <a:ext cx="16450" cy="24725"/>
            </a:xfrm>
            <a:custGeom>
              <a:avLst/>
              <a:gdLst/>
              <a:ahLst/>
              <a:cxnLst/>
              <a:rect l="l" t="t" r="r" b="b"/>
              <a:pathLst>
                <a:path w="16450" h="24725" extrusionOk="0">
                  <a:moveTo>
                    <a:pt x="16142" y="1056"/>
                  </a:moveTo>
                  <a:cubicBezTo>
                    <a:pt x="18056" y="13433"/>
                    <a:pt x="10527" y="16431"/>
                    <a:pt x="8294" y="24725"/>
                  </a:cubicBezTo>
                  <a:cubicBezTo>
                    <a:pt x="-4976" y="23194"/>
                    <a:pt x="-2296" y="-5834"/>
                    <a:pt x="16142" y="1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045977" y="6039680"/>
              <a:ext cx="44196" cy="33707"/>
            </a:xfrm>
            <a:custGeom>
              <a:avLst/>
              <a:gdLst/>
              <a:ahLst/>
              <a:cxnLst/>
              <a:rect l="l" t="t" r="r" b="b"/>
              <a:pathLst>
                <a:path w="44196" h="33707" extrusionOk="0">
                  <a:moveTo>
                    <a:pt x="43907" y="5910"/>
                  </a:moveTo>
                  <a:cubicBezTo>
                    <a:pt x="47353" y="30218"/>
                    <a:pt x="19281" y="40043"/>
                    <a:pt x="588" y="29516"/>
                  </a:cubicBezTo>
                  <a:cubicBezTo>
                    <a:pt x="-4644" y="-3277"/>
                    <a:pt x="26299" y="-4744"/>
                    <a:pt x="43907" y="59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027851" y="6144160"/>
              <a:ext cx="63043" cy="90594"/>
            </a:xfrm>
            <a:custGeom>
              <a:avLst/>
              <a:gdLst/>
              <a:ahLst/>
              <a:cxnLst/>
              <a:rect l="l" t="t" r="r" b="b"/>
              <a:pathLst>
                <a:path w="63043" h="90594" extrusionOk="0">
                  <a:moveTo>
                    <a:pt x="26561" y="90595"/>
                  </a:moveTo>
                  <a:cubicBezTo>
                    <a:pt x="-22054" y="82237"/>
                    <a:pt x="5508" y="10208"/>
                    <a:pt x="34472" y="0"/>
                  </a:cubicBezTo>
                  <a:cubicBezTo>
                    <a:pt x="61012" y="4211"/>
                    <a:pt x="65479" y="26476"/>
                    <a:pt x="62033" y="47275"/>
                  </a:cubicBezTo>
                  <a:cubicBezTo>
                    <a:pt x="59354" y="63289"/>
                    <a:pt x="35365" y="77835"/>
                    <a:pt x="26561" y="905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9975620" y="5915370"/>
              <a:ext cx="71793" cy="71142"/>
            </a:xfrm>
            <a:custGeom>
              <a:avLst/>
              <a:gdLst/>
              <a:ahLst/>
              <a:cxnLst/>
              <a:rect l="l" t="t" r="r" b="b"/>
              <a:pathLst>
                <a:path w="71793" h="71142" extrusionOk="0">
                  <a:moveTo>
                    <a:pt x="66989" y="71142"/>
                  </a:moveTo>
                  <a:cubicBezTo>
                    <a:pt x="33176" y="66804"/>
                    <a:pt x="7273" y="54682"/>
                    <a:pt x="0" y="23867"/>
                  </a:cubicBezTo>
                  <a:cubicBezTo>
                    <a:pt x="1213" y="9321"/>
                    <a:pt x="16715" y="9130"/>
                    <a:pt x="23670" y="262"/>
                  </a:cubicBezTo>
                  <a:cubicBezTo>
                    <a:pt x="40512" y="-2163"/>
                    <a:pt x="39747" y="13085"/>
                    <a:pt x="55186" y="12128"/>
                  </a:cubicBezTo>
                  <a:cubicBezTo>
                    <a:pt x="61120" y="28206"/>
                    <a:pt x="80770" y="47919"/>
                    <a:pt x="66989" y="711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0018940" y="5883682"/>
              <a:ext cx="15758" cy="12504"/>
            </a:xfrm>
            <a:custGeom>
              <a:avLst/>
              <a:gdLst/>
              <a:ahLst/>
              <a:cxnLst/>
              <a:rect l="l" t="t" r="r" b="b"/>
              <a:pathLst>
                <a:path w="15758" h="12504" extrusionOk="0">
                  <a:moveTo>
                    <a:pt x="15758" y="4324"/>
                  </a:moveTo>
                  <a:cubicBezTo>
                    <a:pt x="14801" y="11215"/>
                    <a:pt x="8996" y="13320"/>
                    <a:pt x="0" y="12235"/>
                  </a:cubicBezTo>
                  <a:cubicBezTo>
                    <a:pt x="0" y="8280"/>
                    <a:pt x="0" y="4324"/>
                    <a:pt x="0" y="369"/>
                  </a:cubicBezTo>
                  <a:cubicBezTo>
                    <a:pt x="8230" y="-1290"/>
                    <a:pt x="10399" y="3112"/>
                    <a:pt x="15758" y="43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9999226" y="4367182"/>
              <a:ext cx="19713" cy="13694"/>
            </a:xfrm>
            <a:custGeom>
              <a:avLst/>
              <a:gdLst/>
              <a:ahLst/>
              <a:cxnLst/>
              <a:rect l="l" t="t" r="r" b="b"/>
              <a:pathLst>
                <a:path w="19713" h="13694" extrusionOk="0">
                  <a:moveTo>
                    <a:pt x="19714" y="3874"/>
                  </a:moveTo>
                  <a:cubicBezTo>
                    <a:pt x="14801" y="15933"/>
                    <a:pt x="8230" y="16443"/>
                    <a:pt x="0" y="7830"/>
                  </a:cubicBezTo>
                  <a:cubicBezTo>
                    <a:pt x="382" y="-2250"/>
                    <a:pt x="14673" y="-1484"/>
                    <a:pt x="19714" y="38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9944144" y="4378650"/>
              <a:ext cx="15612" cy="20271"/>
            </a:xfrm>
            <a:custGeom>
              <a:avLst/>
              <a:gdLst/>
              <a:ahLst/>
              <a:cxnLst/>
              <a:rect l="l" t="t" r="r" b="b"/>
              <a:pathLst>
                <a:path w="15612" h="20271" extrusionOk="0">
                  <a:moveTo>
                    <a:pt x="3851" y="19967"/>
                  </a:moveTo>
                  <a:cubicBezTo>
                    <a:pt x="-2401" y="14098"/>
                    <a:pt x="-1891" y="-2490"/>
                    <a:pt x="11762" y="317"/>
                  </a:cubicBezTo>
                  <a:cubicBezTo>
                    <a:pt x="18014" y="6187"/>
                    <a:pt x="17504" y="22710"/>
                    <a:pt x="3851" y="199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9888417" y="4496705"/>
              <a:ext cx="11362" cy="24087"/>
            </a:xfrm>
            <a:custGeom>
              <a:avLst/>
              <a:gdLst/>
              <a:ahLst/>
              <a:cxnLst/>
              <a:rect l="l" t="t" r="r" b="b"/>
              <a:pathLst>
                <a:path w="11362" h="24087" extrusionOk="0">
                  <a:moveTo>
                    <a:pt x="501" y="24088"/>
                  </a:moveTo>
                  <a:cubicBezTo>
                    <a:pt x="2925" y="15985"/>
                    <a:pt x="-5879" y="-3282"/>
                    <a:pt x="8412" y="482"/>
                  </a:cubicBezTo>
                  <a:cubicBezTo>
                    <a:pt x="13834" y="5841"/>
                    <a:pt x="12112" y="24152"/>
                    <a:pt x="501" y="240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9873208" y="4481429"/>
              <a:ext cx="15709" cy="15285"/>
            </a:xfrm>
            <a:custGeom>
              <a:avLst/>
              <a:gdLst/>
              <a:ahLst/>
              <a:cxnLst/>
              <a:rect l="l" t="t" r="r" b="b"/>
              <a:pathLst>
                <a:path w="15709" h="15285" extrusionOk="0">
                  <a:moveTo>
                    <a:pt x="15709" y="7847"/>
                  </a:moveTo>
                  <a:cubicBezTo>
                    <a:pt x="13093" y="24307"/>
                    <a:pt x="-8726" y="9697"/>
                    <a:pt x="3906" y="0"/>
                  </a:cubicBezTo>
                  <a:cubicBezTo>
                    <a:pt x="9074" y="1340"/>
                    <a:pt x="10095" y="6890"/>
                    <a:pt x="15709" y="7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9814081" y="4453405"/>
              <a:ext cx="32054" cy="28176"/>
            </a:xfrm>
            <a:custGeom>
              <a:avLst/>
              <a:gdLst/>
              <a:ahLst/>
              <a:cxnLst/>
              <a:rect l="l" t="t" r="r" b="b"/>
              <a:pathLst>
                <a:path w="32054" h="28176" extrusionOk="0">
                  <a:moveTo>
                    <a:pt x="31516" y="4354"/>
                  </a:moveTo>
                  <a:cubicBezTo>
                    <a:pt x="34388" y="16412"/>
                    <a:pt x="24690" y="15966"/>
                    <a:pt x="27561" y="28024"/>
                  </a:cubicBezTo>
                  <a:cubicBezTo>
                    <a:pt x="17098" y="27960"/>
                    <a:pt x="5040" y="29491"/>
                    <a:pt x="0" y="24068"/>
                  </a:cubicBezTo>
                  <a:cubicBezTo>
                    <a:pt x="0" y="17497"/>
                    <a:pt x="0" y="10926"/>
                    <a:pt x="0" y="4354"/>
                  </a:cubicBezTo>
                  <a:cubicBezTo>
                    <a:pt x="5678" y="-1451"/>
                    <a:pt x="25774" y="-1451"/>
                    <a:pt x="31516" y="43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9782305" y="4628496"/>
              <a:ext cx="27928" cy="14793"/>
            </a:xfrm>
            <a:custGeom>
              <a:avLst/>
              <a:gdLst/>
              <a:ahLst/>
              <a:cxnLst/>
              <a:rect l="l" t="t" r="r" b="b"/>
              <a:pathLst>
                <a:path w="27928" h="14793" extrusionOk="0">
                  <a:moveTo>
                    <a:pt x="27821" y="2605"/>
                  </a:moveTo>
                  <a:cubicBezTo>
                    <a:pt x="30054" y="17088"/>
                    <a:pt x="-3249" y="20533"/>
                    <a:pt x="259" y="2605"/>
                  </a:cubicBezTo>
                  <a:cubicBezTo>
                    <a:pt x="12701" y="-2818"/>
                    <a:pt x="13402" y="1776"/>
                    <a:pt x="27821" y="2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9711795" y="5631385"/>
              <a:ext cx="19538" cy="20232"/>
            </a:xfrm>
            <a:custGeom>
              <a:avLst/>
              <a:gdLst/>
              <a:ahLst/>
              <a:cxnLst/>
              <a:rect l="l" t="t" r="r" b="b"/>
              <a:pathLst>
                <a:path w="19538" h="20232" extrusionOk="0">
                  <a:moveTo>
                    <a:pt x="19539" y="8380"/>
                  </a:moveTo>
                  <a:cubicBezTo>
                    <a:pt x="16093" y="14121"/>
                    <a:pt x="13605" y="20884"/>
                    <a:pt x="3780" y="20182"/>
                  </a:cubicBezTo>
                  <a:cubicBezTo>
                    <a:pt x="-1260" y="15015"/>
                    <a:pt x="-1260" y="5636"/>
                    <a:pt x="3780" y="469"/>
                  </a:cubicBezTo>
                  <a:cubicBezTo>
                    <a:pt x="14498" y="-2338"/>
                    <a:pt x="11691" y="8380"/>
                    <a:pt x="19539" y="83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9609159" y="5801304"/>
              <a:ext cx="45696" cy="51783"/>
            </a:xfrm>
            <a:custGeom>
              <a:avLst/>
              <a:gdLst/>
              <a:ahLst/>
              <a:cxnLst/>
              <a:rect l="l" t="t" r="r" b="b"/>
              <a:pathLst>
                <a:path w="45696" h="51783" extrusionOk="0">
                  <a:moveTo>
                    <a:pt x="39427" y="51230"/>
                  </a:moveTo>
                  <a:cubicBezTo>
                    <a:pt x="16077" y="54867"/>
                    <a:pt x="11547" y="39683"/>
                    <a:pt x="0" y="31517"/>
                  </a:cubicBezTo>
                  <a:cubicBezTo>
                    <a:pt x="3318" y="26923"/>
                    <a:pt x="5167" y="20926"/>
                    <a:pt x="3956" y="11803"/>
                  </a:cubicBezTo>
                  <a:cubicBezTo>
                    <a:pt x="13780" y="12441"/>
                    <a:pt x="16268" y="5742"/>
                    <a:pt x="19714" y="0"/>
                  </a:cubicBezTo>
                  <a:cubicBezTo>
                    <a:pt x="35919" y="10718"/>
                    <a:pt x="56143" y="29411"/>
                    <a:pt x="39427" y="512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9565749" y="5694917"/>
              <a:ext cx="60106" cy="71480"/>
            </a:xfrm>
            <a:custGeom>
              <a:avLst/>
              <a:gdLst/>
              <a:ahLst/>
              <a:cxnLst/>
              <a:rect l="l" t="t" r="r" b="b"/>
              <a:pathLst>
                <a:path w="60106" h="71480" extrusionOk="0">
                  <a:moveTo>
                    <a:pt x="39454" y="70978"/>
                  </a:moveTo>
                  <a:cubicBezTo>
                    <a:pt x="14891" y="74550"/>
                    <a:pt x="10106" y="58282"/>
                    <a:pt x="26" y="47308"/>
                  </a:cubicBezTo>
                  <a:cubicBezTo>
                    <a:pt x="-612" y="24404"/>
                    <a:pt x="10681" y="13303"/>
                    <a:pt x="19740" y="33"/>
                  </a:cubicBezTo>
                  <a:cubicBezTo>
                    <a:pt x="50810" y="-860"/>
                    <a:pt x="63889" y="16302"/>
                    <a:pt x="59168" y="51200"/>
                  </a:cubicBezTo>
                  <a:cubicBezTo>
                    <a:pt x="50937" y="56176"/>
                    <a:pt x="48385" y="66703"/>
                    <a:pt x="39454" y="709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9589444" y="5485810"/>
              <a:ext cx="23669" cy="16266"/>
            </a:xfrm>
            <a:custGeom>
              <a:avLst/>
              <a:gdLst/>
              <a:ahLst/>
              <a:cxnLst/>
              <a:rect l="l" t="t" r="r" b="b"/>
              <a:pathLst>
                <a:path w="23669" h="16266" extrusionOk="0">
                  <a:moveTo>
                    <a:pt x="23670" y="8174"/>
                  </a:moveTo>
                  <a:cubicBezTo>
                    <a:pt x="23606" y="18956"/>
                    <a:pt x="5104" y="17553"/>
                    <a:pt x="0" y="12129"/>
                  </a:cubicBezTo>
                  <a:cubicBezTo>
                    <a:pt x="3573" y="5239"/>
                    <a:pt x="7337" y="-1587"/>
                    <a:pt x="19714" y="327"/>
                  </a:cubicBezTo>
                  <a:cubicBezTo>
                    <a:pt x="19077" y="4857"/>
                    <a:pt x="20608" y="7344"/>
                    <a:pt x="23670" y="81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9549554" y="5517624"/>
              <a:ext cx="47801" cy="45617"/>
            </a:xfrm>
            <a:custGeom>
              <a:avLst/>
              <a:gdLst/>
              <a:ahLst/>
              <a:cxnLst/>
              <a:rect l="l" t="t" r="r" b="b"/>
              <a:pathLst>
                <a:path w="47801" h="45617" extrusionOk="0">
                  <a:moveTo>
                    <a:pt x="47802" y="39393"/>
                  </a:moveTo>
                  <a:cubicBezTo>
                    <a:pt x="38359" y="50558"/>
                    <a:pt x="33319" y="43285"/>
                    <a:pt x="16284" y="43349"/>
                  </a:cubicBezTo>
                  <a:cubicBezTo>
                    <a:pt x="10351" y="31929"/>
                    <a:pt x="-8534" y="17893"/>
                    <a:pt x="4482" y="29"/>
                  </a:cubicBezTo>
                  <a:cubicBezTo>
                    <a:pt x="32808" y="-800"/>
                    <a:pt x="43399" y="16170"/>
                    <a:pt x="47802" y="393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9537553" y="5567272"/>
              <a:ext cx="28780" cy="37255"/>
            </a:xfrm>
            <a:custGeom>
              <a:avLst/>
              <a:gdLst/>
              <a:ahLst/>
              <a:cxnLst/>
              <a:rect l="l" t="t" r="r" b="b"/>
              <a:pathLst>
                <a:path w="28780" h="37255" extrusionOk="0">
                  <a:moveTo>
                    <a:pt x="24331" y="37021"/>
                  </a:moveTo>
                  <a:cubicBezTo>
                    <a:pt x="14633" y="37531"/>
                    <a:pt x="5319" y="37595"/>
                    <a:pt x="661" y="33065"/>
                  </a:cubicBezTo>
                  <a:cubicBezTo>
                    <a:pt x="-3677" y="12840"/>
                    <a:pt x="14378" y="-5534"/>
                    <a:pt x="24331" y="1548"/>
                  </a:cubicBezTo>
                  <a:cubicBezTo>
                    <a:pt x="30264" y="7992"/>
                    <a:pt x="30264" y="30641"/>
                    <a:pt x="24331" y="37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9379835" y="5824536"/>
              <a:ext cx="111260" cy="71317"/>
            </a:xfrm>
            <a:custGeom>
              <a:avLst/>
              <a:gdLst/>
              <a:ahLst/>
              <a:cxnLst/>
              <a:rect l="l" t="t" r="r" b="b"/>
              <a:pathLst>
                <a:path w="111260" h="71317" extrusionOk="0">
                  <a:moveTo>
                    <a:pt x="795" y="47713"/>
                  </a:moveTo>
                  <a:cubicBezTo>
                    <a:pt x="-3415" y="32975"/>
                    <a:pt x="10556" y="36484"/>
                    <a:pt x="8706" y="24043"/>
                  </a:cubicBezTo>
                  <a:cubicBezTo>
                    <a:pt x="12917" y="16387"/>
                    <a:pt x="26889" y="18556"/>
                    <a:pt x="32376" y="12240"/>
                  </a:cubicBezTo>
                  <a:cubicBezTo>
                    <a:pt x="46348" y="14345"/>
                    <a:pt x="42074" y="-1732"/>
                    <a:pt x="56045" y="437"/>
                  </a:cubicBezTo>
                  <a:cubicBezTo>
                    <a:pt x="85967" y="-3199"/>
                    <a:pt x="92220" y="16834"/>
                    <a:pt x="111232" y="24043"/>
                  </a:cubicBezTo>
                  <a:cubicBezTo>
                    <a:pt x="112316" y="56644"/>
                    <a:pt x="83032" y="58877"/>
                    <a:pt x="63956" y="71318"/>
                  </a:cubicBezTo>
                  <a:cubicBezTo>
                    <a:pt x="39904" y="66342"/>
                    <a:pt x="9983" y="67426"/>
                    <a:pt x="795" y="477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9415354" y="5537303"/>
              <a:ext cx="60263" cy="66989"/>
            </a:xfrm>
            <a:custGeom>
              <a:avLst/>
              <a:gdLst/>
              <a:ahLst/>
              <a:cxnLst/>
              <a:rect l="l" t="t" r="r" b="b"/>
              <a:pathLst>
                <a:path w="60263" h="66989" extrusionOk="0">
                  <a:moveTo>
                    <a:pt x="24354" y="66989"/>
                  </a:moveTo>
                  <a:cubicBezTo>
                    <a:pt x="22631" y="52953"/>
                    <a:pt x="8404" y="51422"/>
                    <a:pt x="685" y="43319"/>
                  </a:cubicBezTo>
                  <a:cubicBezTo>
                    <a:pt x="2344" y="38981"/>
                    <a:pt x="-1484" y="31644"/>
                    <a:pt x="685" y="27561"/>
                  </a:cubicBezTo>
                  <a:cubicBezTo>
                    <a:pt x="2854" y="23605"/>
                    <a:pt x="9744" y="26604"/>
                    <a:pt x="12487" y="23605"/>
                  </a:cubicBezTo>
                  <a:cubicBezTo>
                    <a:pt x="15869" y="19969"/>
                    <a:pt x="18867" y="10335"/>
                    <a:pt x="24290" y="7847"/>
                  </a:cubicBezTo>
                  <a:cubicBezTo>
                    <a:pt x="31883" y="4402"/>
                    <a:pt x="49619" y="14227"/>
                    <a:pt x="51852" y="0"/>
                  </a:cubicBezTo>
                  <a:cubicBezTo>
                    <a:pt x="55807" y="7209"/>
                    <a:pt x="57976" y="22649"/>
                    <a:pt x="59763" y="31517"/>
                  </a:cubicBezTo>
                  <a:cubicBezTo>
                    <a:pt x="63782" y="51103"/>
                    <a:pt x="42856" y="61247"/>
                    <a:pt x="24354" y="66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9392433" y="4804043"/>
              <a:ext cx="27561" cy="12645"/>
            </a:xfrm>
            <a:custGeom>
              <a:avLst/>
              <a:gdLst/>
              <a:ahLst/>
              <a:cxnLst/>
              <a:rect l="l" t="t" r="r" b="b"/>
              <a:pathLst>
                <a:path w="27561" h="12645" extrusionOk="0">
                  <a:moveTo>
                    <a:pt x="27562" y="4356"/>
                  </a:moveTo>
                  <a:cubicBezTo>
                    <a:pt x="27498" y="15776"/>
                    <a:pt x="5296" y="13671"/>
                    <a:pt x="0" y="8312"/>
                  </a:cubicBezTo>
                  <a:cubicBezTo>
                    <a:pt x="64" y="-3172"/>
                    <a:pt x="22267" y="-1003"/>
                    <a:pt x="27562" y="43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9392118" y="5474083"/>
              <a:ext cx="23985" cy="14987"/>
            </a:xfrm>
            <a:custGeom>
              <a:avLst/>
              <a:gdLst/>
              <a:ahLst/>
              <a:cxnLst/>
              <a:rect l="l" t="t" r="r" b="b"/>
              <a:pathLst>
                <a:path w="23985" h="14987" extrusionOk="0">
                  <a:moveTo>
                    <a:pt x="23984" y="4143"/>
                  </a:moveTo>
                  <a:cubicBezTo>
                    <a:pt x="24112" y="15754"/>
                    <a:pt x="5738" y="17477"/>
                    <a:pt x="378" y="11990"/>
                  </a:cubicBezTo>
                  <a:cubicBezTo>
                    <a:pt x="-3066" y="-2875"/>
                    <a:pt x="17987" y="-1918"/>
                    <a:pt x="23984" y="41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9360916" y="4760907"/>
              <a:ext cx="39364" cy="30747"/>
            </a:xfrm>
            <a:custGeom>
              <a:avLst/>
              <a:gdLst/>
              <a:ahLst/>
              <a:cxnLst/>
              <a:rect l="l" t="t" r="r" b="b"/>
              <a:pathLst>
                <a:path w="39364" h="30747" extrusionOk="0">
                  <a:moveTo>
                    <a:pt x="0" y="23822"/>
                  </a:moveTo>
                  <a:cubicBezTo>
                    <a:pt x="0" y="17251"/>
                    <a:pt x="0" y="10680"/>
                    <a:pt x="0" y="4108"/>
                  </a:cubicBezTo>
                  <a:cubicBezTo>
                    <a:pt x="5104" y="-1315"/>
                    <a:pt x="17098" y="216"/>
                    <a:pt x="27561" y="153"/>
                  </a:cubicBezTo>
                  <a:cubicBezTo>
                    <a:pt x="26923" y="10042"/>
                    <a:pt x="33622" y="12530"/>
                    <a:pt x="39364" y="15911"/>
                  </a:cubicBezTo>
                  <a:cubicBezTo>
                    <a:pt x="37896" y="37092"/>
                    <a:pt x="11867" y="31605"/>
                    <a:pt x="0" y="238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9349114" y="5300928"/>
              <a:ext cx="27863" cy="27795"/>
            </a:xfrm>
            <a:custGeom>
              <a:avLst/>
              <a:gdLst/>
              <a:ahLst/>
              <a:cxnLst/>
              <a:rect l="l" t="t" r="r" b="b"/>
              <a:pathLst>
                <a:path w="27863" h="27795" extrusionOk="0">
                  <a:moveTo>
                    <a:pt x="23605" y="27561"/>
                  </a:moveTo>
                  <a:cubicBezTo>
                    <a:pt x="13908" y="28072"/>
                    <a:pt x="4657" y="28136"/>
                    <a:pt x="0" y="23606"/>
                  </a:cubicBezTo>
                  <a:cubicBezTo>
                    <a:pt x="2998" y="10910"/>
                    <a:pt x="10909" y="2999"/>
                    <a:pt x="23605" y="0"/>
                  </a:cubicBezTo>
                  <a:cubicBezTo>
                    <a:pt x="29284" y="5232"/>
                    <a:pt x="29284" y="22330"/>
                    <a:pt x="23605" y="27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9010213" y="4772970"/>
              <a:ext cx="338964" cy="275934"/>
            </a:xfrm>
            <a:custGeom>
              <a:avLst/>
              <a:gdLst/>
              <a:ahLst/>
              <a:cxnLst/>
              <a:rect l="l" t="t" r="r" b="b"/>
              <a:pathLst>
                <a:path w="338964" h="275934" extrusionOk="0">
                  <a:moveTo>
                    <a:pt x="141889" y="248199"/>
                  </a:moveTo>
                  <a:cubicBezTo>
                    <a:pt x="127279" y="249347"/>
                    <a:pt x="140102" y="277929"/>
                    <a:pt x="122175" y="275824"/>
                  </a:cubicBezTo>
                  <a:cubicBezTo>
                    <a:pt x="112414" y="264085"/>
                    <a:pt x="120069" y="244562"/>
                    <a:pt x="133978" y="244307"/>
                  </a:cubicBezTo>
                  <a:cubicBezTo>
                    <a:pt x="130788" y="223126"/>
                    <a:pt x="141953" y="212025"/>
                    <a:pt x="133978" y="197032"/>
                  </a:cubicBezTo>
                  <a:cubicBezTo>
                    <a:pt x="133595" y="186888"/>
                    <a:pt x="118602" y="191418"/>
                    <a:pt x="118220" y="181274"/>
                  </a:cubicBezTo>
                  <a:cubicBezTo>
                    <a:pt x="108458" y="180699"/>
                    <a:pt x="101887" y="183315"/>
                    <a:pt x="98505" y="189185"/>
                  </a:cubicBezTo>
                  <a:cubicBezTo>
                    <a:pt x="89063" y="185548"/>
                    <a:pt x="88106" y="173363"/>
                    <a:pt x="70945" y="177382"/>
                  </a:cubicBezTo>
                  <a:cubicBezTo>
                    <a:pt x="43702" y="183124"/>
                    <a:pt x="32474" y="237545"/>
                    <a:pt x="0" y="212854"/>
                  </a:cubicBezTo>
                  <a:cubicBezTo>
                    <a:pt x="8549" y="199073"/>
                    <a:pt x="27497" y="195628"/>
                    <a:pt x="31516" y="177382"/>
                  </a:cubicBezTo>
                  <a:cubicBezTo>
                    <a:pt x="29730" y="159518"/>
                    <a:pt x="18246" y="151288"/>
                    <a:pt x="7847" y="141910"/>
                  </a:cubicBezTo>
                  <a:cubicBezTo>
                    <a:pt x="19331" y="133679"/>
                    <a:pt x="34068" y="128703"/>
                    <a:pt x="43319" y="118240"/>
                  </a:cubicBezTo>
                  <a:cubicBezTo>
                    <a:pt x="44340" y="98271"/>
                    <a:pt x="56207" y="89084"/>
                    <a:pt x="63034" y="74921"/>
                  </a:cubicBezTo>
                  <a:cubicBezTo>
                    <a:pt x="88808" y="75750"/>
                    <a:pt x="102844" y="64777"/>
                    <a:pt x="118220" y="55207"/>
                  </a:cubicBezTo>
                  <a:cubicBezTo>
                    <a:pt x="118220" y="43404"/>
                    <a:pt x="118220" y="31601"/>
                    <a:pt x="118220" y="19734"/>
                  </a:cubicBezTo>
                  <a:cubicBezTo>
                    <a:pt x="127981" y="10483"/>
                    <a:pt x="133659" y="27518"/>
                    <a:pt x="137934" y="35493"/>
                  </a:cubicBezTo>
                  <a:cubicBezTo>
                    <a:pt x="149545" y="30006"/>
                    <a:pt x="152862" y="16226"/>
                    <a:pt x="169450" y="15779"/>
                  </a:cubicBezTo>
                  <a:cubicBezTo>
                    <a:pt x="179467" y="8697"/>
                    <a:pt x="187314" y="-490"/>
                    <a:pt x="204923" y="20"/>
                  </a:cubicBezTo>
                  <a:cubicBezTo>
                    <a:pt x="205050" y="3849"/>
                    <a:pt x="209771" y="3083"/>
                    <a:pt x="212834" y="3976"/>
                  </a:cubicBezTo>
                  <a:cubicBezTo>
                    <a:pt x="224381" y="42319"/>
                    <a:pt x="239183" y="77473"/>
                    <a:pt x="291625" y="74921"/>
                  </a:cubicBezTo>
                  <a:cubicBezTo>
                    <a:pt x="296984" y="85256"/>
                    <a:pt x="308213" y="89850"/>
                    <a:pt x="311339" y="102482"/>
                  </a:cubicBezTo>
                  <a:cubicBezTo>
                    <a:pt x="325630" y="107267"/>
                    <a:pt x="324035" y="76133"/>
                    <a:pt x="335009" y="90679"/>
                  </a:cubicBezTo>
                  <a:cubicBezTo>
                    <a:pt x="342345" y="97633"/>
                    <a:pt x="333988" y="102865"/>
                    <a:pt x="327162" y="106438"/>
                  </a:cubicBezTo>
                  <a:cubicBezTo>
                    <a:pt x="332648" y="116709"/>
                    <a:pt x="335009" y="130107"/>
                    <a:pt x="338964" y="141910"/>
                  </a:cubicBezTo>
                  <a:cubicBezTo>
                    <a:pt x="336668" y="158051"/>
                    <a:pt x="335391" y="175085"/>
                    <a:pt x="323205" y="181274"/>
                  </a:cubicBezTo>
                  <a:cubicBezTo>
                    <a:pt x="323205" y="189185"/>
                    <a:pt x="323205" y="197032"/>
                    <a:pt x="323205" y="204943"/>
                  </a:cubicBezTo>
                  <a:cubicBezTo>
                    <a:pt x="308978" y="227464"/>
                    <a:pt x="287160" y="242393"/>
                    <a:pt x="268020" y="260065"/>
                  </a:cubicBezTo>
                  <a:cubicBezTo>
                    <a:pt x="243330" y="263000"/>
                    <a:pt x="218192" y="265425"/>
                    <a:pt x="189227" y="264021"/>
                  </a:cubicBezTo>
                  <a:cubicBezTo>
                    <a:pt x="178765" y="252729"/>
                    <a:pt x="159880" y="240096"/>
                    <a:pt x="141889" y="248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9305794" y="5518556"/>
              <a:ext cx="31524" cy="26594"/>
            </a:xfrm>
            <a:custGeom>
              <a:avLst/>
              <a:gdLst/>
              <a:ahLst/>
              <a:cxnLst/>
              <a:rect l="l" t="t" r="r" b="b"/>
              <a:pathLst>
                <a:path w="31524" h="26594" extrusionOk="0">
                  <a:moveTo>
                    <a:pt x="31517" y="2989"/>
                  </a:moveTo>
                  <a:cubicBezTo>
                    <a:pt x="31708" y="15047"/>
                    <a:pt x="27944" y="23086"/>
                    <a:pt x="19714" y="26595"/>
                  </a:cubicBezTo>
                  <a:cubicBezTo>
                    <a:pt x="6188" y="25701"/>
                    <a:pt x="2552" y="14919"/>
                    <a:pt x="0" y="2989"/>
                  </a:cubicBezTo>
                  <a:cubicBezTo>
                    <a:pt x="14163" y="1649"/>
                    <a:pt x="18948" y="-3008"/>
                    <a:pt x="31517" y="2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238753" y="5430950"/>
              <a:ext cx="78843" cy="70944"/>
            </a:xfrm>
            <a:custGeom>
              <a:avLst/>
              <a:gdLst/>
              <a:ahLst/>
              <a:cxnLst/>
              <a:rect l="l" t="t" r="r" b="b"/>
              <a:pathLst>
                <a:path w="78843" h="70944" extrusionOk="0">
                  <a:moveTo>
                    <a:pt x="78843" y="35472"/>
                  </a:moveTo>
                  <a:cubicBezTo>
                    <a:pt x="78461" y="45553"/>
                    <a:pt x="64170" y="41789"/>
                    <a:pt x="59130" y="47275"/>
                  </a:cubicBezTo>
                  <a:cubicBezTo>
                    <a:pt x="46306" y="54102"/>
                    <a:pt x="39416" y="66926"/>
                    <a:pt x="23658" y="70945"/>
                  </a:cubicBezTo>
                  <a:cubicBezTo>
                    <a:pt x="17405" y="57611"/>
                    <a:pt x="1200" y="49636"/>
                    <a:pt x="52" y="31517"/>
                  </a:cubicBezTo>
                  <a:cubicBezTo>
                    <a:pt x="-650" y="21181"/>
                    <a:pt x="5985" y="12122"/>
                    <a:pt x="7899" y="0"/>
                  </a:cubicBezTo>
                  <a:cubicBezTo>
                    <a:pt x="21042" y="0"/>
                    <a:pt x="34184" y="0"/>
                    <a:pt x="47327" y="0"/>
                  </a:cubicBezTo>
                  <a:cubicBezTo>
                    <a:pt x="49368" y="9761"/>
                    <a:pt x="56961" y="14036"/>
                    <a:pt x="63085" y="19714"/>
                  </a:cubicBezTo>
                  <a:cubicBezTo>
                    <a:pt x="66658" y="26668"/>
                    <a:pt x="71890" y="31900"/>
                    <a:pt x="78843" y="35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9226938" y="4733499"/>
              <a:ext cx="34262" cy="39612"/>
            </a:xfrm>
            <a:custGeom>
              <a:avLst/>
              <a:gdLst/>
              <a:ahLst/>
              <a:cxnLst/>
              <a:rect l="l" t="t" r="r" b="b"/>
              <a:pathLst>
                <a:path w="34262" h="39612" extrusionOk="0">
                  <a:moveTo>
                    <a:pt x="31516" y="39428"/>
                  </a:moveTo>
                  <a:cubicBezTo>
                    <a:pt x="20161" y="38982"/>
                    <a:pt x="5742" y="41597"/>
                    <a:pt x="0" y="35473"/>
                  </a:cubicBezTo>
                  <a:cubicBezTo>
                    <a:pt x="3254" y="17736"/>
                    <a:pt x="9314" y="2744"/>
                    <a:pt x="27561" y="0"/>
                  </a:cubicBezTo>
                  <a:cubicBezTo>
                    <a:pt x="32793" y="14993"/>
                    <a:pt x="37386" y="21883"/>
                    <a:pt x="31516" y="39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8993263" y="5517653"/>
              <a:ext cx="265408" cy="279758"/>
            </a:xfrm>
            <a:custGeom>
              <a:avLst/>
              <a:gdLst/>
              <a:ahLst/>
              <a:cxnLst/>
              <a:rect l="l" t="t" r="r" b="b"/>
              <a:pathLst>
                <a:path w="265408" h="279758" extrusionOk="0">
                  <a:moveTo>
                    <a:pt x="253389" y="256090"/>
                  </a:moveTo>
                  <a:cubicBezTo>
                    <a:pt x="242990" y="258386"/>
                    <a:pt x="238141" y="271848"/>
                    <a:pt x="225828" y="275803"/>
                  </a:cubicBezTo>
                  <a:cubicBezTo>
                    <a:pt x="212111" y="280205"/>
                    <a:pt x="193291" y="272613"/>
                    <a:pt x="178553" y="279759"/>
                  </a:cubicBezTo>
                  <a:cubicBezTo>
                    <a:pt x="156032" y="270699"/>
                    <a:pt x="144293" y="250922"/>
                    <a:pt x="127322" y="236375"/>
                  </a:cubicBezTo>
                  <a:cubicBezTo>
                    <a:pt x="116221" y="235801"/>
                    <a:pt x="117434" y="247540"/>
                    <a:pt x="111564" y="252134"/>
                  </a:cubicBezTo>
                  <a:cubicBezTo>
                    <a:pt x="94721" y="246647"/>
                    <a:pt x="92871" y="226168"/>
                    <a:pt x="64289" y="232420"/>
                  </a:cubicBezTo>
                  <a:cubicBezTo>
                    <a:pt x="65884" y="222914"/>
                    <a:pt x="57079" y="223871"/>
                    <a:pt x="60333" y="212706"/>
                  </a:cubicBezTo>
                  <a:cubicBezTo>
                    <a:pt x="38961" y="198607"/>
                    <a:pt x="15228" y="186867"/>
                    <a:pt x="17014" y="149673"/>
                  </a:cubicBezTo>
                  <a:cubicBezTo>
                    <a:pt x="14781" y="139847"/>
                    <a:pt x="-5125" y="127407"/>
                    <a:pt x="1255" y="122111"/>
                  </a:cubicBezTo>
                  <a:cubicBezTo>
                    <a:pt x="13888" y="111393"/>
                    <a:pt x="24606" y="127917"/>
                    <a:pt x="40683" y="126067"/>
                  </a:cubicBezTo>
                  <a:cubicBezTo>
                    <a:pt x="55804" y="126769"/>
                    <a:pt x="55931" y="112478"/>
                    <a:pt x="68244" y="110308"/>
                  </a:cubicBezTo>
                  <a:cubicBezTo>
                    <a:pt x="64991" y="67627"/>
                    <a:pt x="91659" y="54931"/>
                    <a:pt x="107672" y="31517"/>
                  </a:cubicBezTo>
                  <a:cubicBezTo>
                    <a:pt x="108119" y="20160"/>
                    <a:pt x="105503" y="5742"/>
                    <a:pt x="111628" y="0"/>
                  </a:cubicBezTo>
                  <a:cubicBezTo>
                    <a:pt x="117370" y="21883"/>
                    <a:pt x="151822" y="14929"/>
                    <a:pt x="178617" y="15758"/>
                  </a:cubicBezTo>
                  <a:cubicBezTo>
                    <a:pt x="194503" y="22202"/>
                    <a:pt x="207773" y="31262"/>
                    <a:pt x="214089" y="47275"/>
                  </a:cubicBezTo>
                  <a:cubicBezTo>
                    <a:pt x="219129" y="41916"/>
                    <a:pt x="232718" y="41916"/>
                    <a:pt x="237759" y="47275"/>
                  </a:cubicBezTo>
                  <a:cubicBezTo>
                    <a:pt x="238333" y="57100"/>
                    <a:pt x="231570" y="59461"/>
                    <a:pt x="229848" y="66989"/>
                  </a:cubicBezTo>
                  <a:cubicBezTo>
                    <a:pt x="235079" y="73560"/>
                    <a:pt x="247392" y="73114"/>
                    <a:pt x="253517" y="78792"/>
                  </a:cubicBezTo>
                  <a:cubicBezTo>
                    <a:pt x="253517" y="89319"/>
                    <a:pt x="253517" y="99782"/>
                    <a:pt x="253517" y="110308"/>
                  </a:cubicBezTo>
                  <a:cubicBezTo>
                    <a:pt x="258685" y="111712"/>
                    <a:pt x="259705" y="117199"/>
                    <a:pt x="265320" y="118156"/>
                  </a:cubicBezTo>
                  <a:cubicBezTo>
                    <a:pt x="266915" y="135509"/>
                    <a:pt x="246435" y="130788"/>
                    <a:pt x="253517" y="153628"/>
                  </a:cubicBezTo>
                  <a:cubicBezTo>
                    <a:pt x="246755" y="158668"/>
                    <a:pt x="238014" y="161794"/>
                    <a:pt x="237759" y="173342"/>
                  </a:cubicBezTo>
                  <a:cubicBezTo>
                    <a:pt x="235143" y="192992"/>
                    <a:pt x="249561" y="195672"/>
                    <a:pt x="253517" y="208814"/>
                  </a:cubicBezTo>
                  <a:cubicBezTo>
                    <a:pt x="253389" y="224573"/>
                    <a:pt x="253389" y="240331"/>
                    <a:pt x="253389" y="256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9056420" y="4993608"/>
              <a:ext cx="56453" cy="45662"/>
            </a:xfrm>
            <a:custGeom>
              <a:avLst/>
              <a:gdLst/>
              <a:ahLst/>
              <a:cxnLst/>
              <a:rect l="l" t="t" r="r" b="b"/>
              <a:pathLst>
                <a:path w="56453" h="45662" extrusionOk="0">
                  <a:moveTo>
                    <a:pt x="56254" y="27561"/>
                  </a:moveTo>
                  <a:cubicBezTo>
                    <a:pt x="42411" y="35855"/>
                    <a:pt x="18741" y="51614"/>
                    <a:pt x="1132" y="43320"/>
                  </a:cubicBezTo>
                  <a:cubicBezTo>
                    <a:pt x="-2696" y="33813"/>
                    <a:pt x="4003" y="33813"/>
                    <a:pt x="9043" y="27561"/>
                  </a:cubicBezTo>
                  <a:cubicBezTo>
                    <a:pt x="16763" y="17864"/>
                    <a:pt x="37306" y="6380"/>
                    <a:pt x="52363" y="0"/>
                  </a:cubicBezTo>
                  <a:cubicBezTo>
                    <a:pt x="57786" y="5040"/>
                    <a:pt x="56254" y="17098"/>
                    <a:pt x="56254" y="27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9072883" y="4701982"/>
              <a:ext cx="27988" cy="51230"/>
            </a:xfrm>
            <a:custGeom>
              <a:avLst/>
              <a:gdLst/>
              <a:ahLst/>
              <a:cxnLst/>
              <a:rect l="l" t="t" r="r" b="b"/>
              <a:pathLst>
                <a:path w="27988" h="51230" extrusionOk="0">
                  <a:moveTo>
                    <a:pt x="20077" y="51230"/>
                  </a:moveTo>
                  <a:cubicBezTo>
                    <a:pt x="11656" y="36046"/>
                    <a:pt x="-2444" y="26476"/>
                    <a:pt x="364" y="0"/>
                  </a:cubicBezTo>
                  <a:cubicBezTo>
                    <a:pt x="13634" y="2488"/>
                    <a:pt x="9998" y="21883"/>
                    <a:pt x="24033" y="23669"/>
                  </a:cubicBezTo>
                  <a:cubicBezTo>
                    <a:pt x="23714" y="29284"/>
                    <a:pt x="23395" y="34834"/>
                    <a:pt x="27989" y="35472"/>
                  </a:cubicBezTo>
                  <a:cubicBezTo>
                    <a:pt x="25947" y="41342"/>
                    <a:pt x="22183" y="45425"/>
                    <a:pt x="20077" y="512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9056744" y="4768585"/>
              <a:ext cx="12045" cy="20252"/>
            </a:xfrm>
            <a:custGeom>
              <a:avLst/>
              <a:gdLst/>
              <a:ahLst/>
              <a:cxnLst/>
              <a:rect l="l" t="t" r="r" b="b"/>
              <a:pathLst>
                <a:path w="12045" h="20252" extrusionOk="0">
                  <a:moveTo>
                    <a:pt x="8655" y="20101"/>
                  </a:moveTo>
                  <a:cubicBezTo>
                    <a:pt x="233" y="22461"/>
                    <a:pt x="-5636" y="-3441"/>
                    <a:pt x="8655" y="387"/>
                  </a:cubicBezTo>
                  <a:cubicBezTo>
                    <a:pt x="9102" y="10212"/>
                    <a:pt x="16056" y="12636"/>
                    <a:pt x="8655" y="20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9011317" y="5576426"/>
              <a:ext cx="14239" cy="16368"/>
            </a:xfrm>
            <a:custGeom>
              <a:avLst/>
              <a:gdLst/>
              <a:ahLst/>
              <a:cxnLst/>
              <a:rect l="l" t="t" r="r" b="b"/>
              <a:pathLst>
                <a:path w="14239" h="16368" extrusionOk="0">
                  <a:moveTo>
                    <a:pt x="2851" y="16063"/>
                  </a:moveTo>
                  <a:cubicBezTo>
                    <a:pt x="3170" y="5281"/>
                    <a:pt x="-3720" y="8152"/>
                    <a:pt x="2851" y="305"/>
                  </a:cubicBezTo>
                  <a:cubicBezTo>
                    <a:pt x="18035" y="-2821"/>
                    <a:pt x="18035" y="19189"/>
                    <a:pt x="2851" y="160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8923573" y="4911784"/>
              <a:ext cx="66989" cy="34549"/>
            </a:xfrm>
            <a:custGeom>
              <a:avLst/>
              <a:gdLst/>
              <a:ahLst/>
              <a:cxnLst/>
              <a:rect l="l" t="t" r="r" b="b"/>
              <a:pathLst>
                <a:path w="66989" h="34549" extrusionOk="0">
                  <a:moveTo>
                    <a:pt x="66989" y="10880"/>
                  </a:moveTo>
                  <a:cubicBezTo>
                    <a:pt x="65586" y="23958"/>
                    <a:pt x="55186" y="27978"/>
                    <a:pt x="47275" y="34549"/>
                  </a:cubicBezTo>
                  <a:cubicBezTo>
                    <a:pt x="28583" y="32252"/>
                    <a:pt x="16205" y="23575"/>
                    <a:pt x="0" y="18791"/>
                  </a:cubicBezTo>
                  <a:cubicBezTo>
                    <a:pt x="6763" y="-9345"/>
                    <a:pt x="48615" y="-540"/>
                    <a:pt x="66989" y="10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8966883" y="5592436"/>
              <a:ext cx="16205" cy="27986"/>
            </a:xfrm>
            <a:custGeom>
              <a:avLst/>
              <a:gdLst/>
              <a:ahLst/>
              <a:cxnLst/>
              <a:rect l="l" t="t" r="r" b="b"/>
              <a:pathLst>
                <a:path w="16205" h="27986" extrusionOk="0">
                  <a:moveTo>
                    <a:pt x="3966" y="27615"/>
                  </a:moveTo>
                  <a:cubicBezTo>
                    <a:pt x="-2542" y="20597"/>
                    <a:pt x="-1776" y="-1222"/>
                    <a:pt x="11813" y="54"/>
                  </a:cubicBezTo>
                  <a:cubicBezTo>
                    <a:pt x="17619" y="6306"/>
                    <a:pt x="19980" y="31315"/>
                    <a:pt x="3966" y="27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9317305" y="4193534"/>
              <a:ext cx="1951974" cy="1899331"/>
            </a:xfrm>
            <a:custGeom>
              <a:avLst/>
              <a:gdLst/>
              <a:ahLst/>
              <a:cxnLst/>
              <a:rect l="l" t="t" r="r" b="b"/>
              <a:pathLst>
                <a:path w="1951974" h="1899331" extrusionOk="0">
                  <a:moveTo>
                    <a:pt x="1399022" y="890668"/>
                  </a:moveTo>
                  <a:cubicBezTo>
                    <a:pt x="1409613" y="907638"/>
                    <a:pt x="1430731" y="914082"/>
                    <a:pt x="1438450" y="933988"/>
                  </a:cubicBezTo>
                  <a:cubicBezTo>
                    <a:pt x="1432964" y="954786"/>
                    <a:pt x="1412994" y="961102"/>
                    <a:pt x="1410889" y="985218"/>
                  </a:cubicBezTo>
                  <a:cubicBezTo>
                    <a:pt x="1403041" y="985154"/>
                    <a:pt x="1405849" y="974436"/>
                    <a:pt x="1395130" y="977371"/>
                  </a:cubicBezTo>
                  <a:cubicBezTo>
                    <a:pt x="1382371" y="987132"/>
                    <a:pt x="1359403" y="1012141"/>
                    <a:pt x="1383328" y="1024646"/>
                  </a:cubicBezTo>
                  <a:cubicBezTo>
                    <a:pt x="1378479" y="1030324"/>
                    <a:pt x="1369739" y="1032111"/>
                    <a:pt x="1359659" y="1032557"/>
                  </a:cubicBezTo>
                  <a:cubicBezTo>
                    <a:pt x="1353087" y="1025986"/>
                    <a:pt x="1356532" y="1009462"/>
                    <a:pt x="1355703" y="997085"/>
                  </a:cubicBezTo>
                  <a:cubicBezTo>
                    <a:pt x="1371015" y="975648"/>
                    <a:pt x="1388432" y="956317"/>
                    <a:pt x="1402978" y="934051"/>
                  </a:cubicBezTo>
                  <a:cubicBezTo>
                    <a:pt x="1401574" y="928884"/>
                    <a:pt x="1396088" y="927863"/>
                    <a:pt x="1395130" y="922249"/>
                  </a:cubicBezTo>
                  <a:cubicBezTo>
                    <a:pt x="1380585" y="928692"/>
                    <a:pt x="1370313" y="939411"/>
                    <a:pt x="1367570" y="957721"/>
                  </a:cubicBezTo>
                  <a:cubicBezTo>
                    <a:pt x="1361317" y="958040"/>
                    <a:pt x="1352577" y="955807"/>
                    <a:pt x="1351811" y="961676"/>
                  </a:cubicBezTo>
                  <a:cubicBezTo>
                    <a:pt x="1340455" y="961166"/>
                    <a:pt x="1344984" y="944897"/>
                    <a:pt x="1332097" y="945918"/>
                  </a:cubicBezTo>
                  <a:cubicBezTo>
                    <a:pt x="1325526" y="951149"/>
                    <a:pt x="1325972" y="963399"/>
                    <a:pt x="1320294" y="969524"/>
                  </a:cubicBezTo>
                  <a:cubicBezTo>
                    <a:pt x="1292095" y="975457"/>
                    <a:pt x="1288395" y="1005953"/>
                    <a:pt x="1273019" y="1024646"/>
                  </a:cubicBezTo>
                  <a:cubicBezTo>
                    <a:pt x="1274104" y="1032749"/>
                    <a:pt x="1283546" y="1032493"/>
                    <a:pt x="1288778" y="1036449"/>
                  </a:cubicBezTo>
                  <a:cubicBezTo>
                    <a:pt x="1285652" y="1045189"/>
                    <a:pt x="1274997" y="1046338"/>
                    <a:pt x="1269063" y="1052207"/>
                  </a:cubicBezTo>
                  <a:cubicBezTo>
                    <a:pt x="1271679" y="1074537"/>
                    <a:pt x="1260195" y="1082767"/>
                    <a:pt x="1257261" y="1099482"/>
                  </a:cubicBezTo>
                  <a:cubicBezTo>
                    <a:pt x="1266512" y="1119324"/>
                    <a:pt x="1285906" y="1098526"/>
                    <a:pt x="1296689" y="1095527"/>
                  </a:cubicBezTo>
                  <a:cubicBezTo>
                    <a:pt x="1294137" y="1109945"/>
                    <a:pt x="1299304" y="1116517"/>
                    <a:pt x="1304536" y="1123088"/>
                  </a:cubicBezTo>
                  <a:cubicBezTo>
                    <a:pt x="1317614" y="1121685"/>
                    <a:pt x="1321634" y="1111285"/>
                    <a:pt x="1328205" y="1103374"/>
                  </a:cubicBezTo>
                  <a:cubicBezTo>
                    <a:pt x="1338668" y="1103311"/>
                    <a:pt x="1350727" y="1104842"/>
                    <a:pt x="1355767" y="1099418"/>
                  </a:cubicBezTo>
                  <a:cubicBezTo>
                    <a:pt x="1355384" y="1089339"/>
                    <a:pt x="1341093" y="1093102"/>
                    <a:pt x="1336052" y="1087616"/>
                  </a:cubicBezTo>
                  <a:cubicBezTo>
                    <a:pt x="1339817" y="1079577"/>
                    <a:pt x="1344091" y="1072049"/>
                    <a:pt x="1347856" y="1063946"/>
                  </a:cubicBezTo>
                  <a:cubicBezTo>
                    <a:pt x="1359595" y="1064010"/>
                    <a:pt x="1352896" y="1082576"/>
                    <a:pt x="1359659" y="1087616"/>
                  </a:cubicBezTo>
                  <a:cubicBezTo>
                    <a:pt x="1365337" y="1093741"/>
                    <a:pt x="1375544" y="1095399"/>
                    <a:pt x="1371461" y="1111285"/>
                  </a:cubicBezTo>
                  <a:cubicBezTo>
                    <a:pt x="1376182" y="1118558"/>
                    <a:pt x="1363678" y="1120090"/>
                    <a:pt x="1359659" y="1123088"/>
                  </a:cubicBezTo>
                  <a:cubicBezTo>
                    <a:pt x="1349068" y="1131063"/>
                    <a:pt x="1346579" y="1134381"/>
                    <a:pt x="1328141" y="1138847"/>
                  </a:cubicBezTo>
                  <a:cubicBezTo>
                    <a:pt x="1326483" y="1156264"/>
                    <a:pt x="1351109" y="1147395"/>
                    <a:pt x="1351811" y="1162452"/>
                  </a:cubicBezTo>
                  <a:cubicBezTo>
                    <a:pt x="1365464" y="1159262"/>
                    <a:pt x="1366932" y="1168322"/>
                    <a:pt x="1379372" y="1166407"/>
                  </a:cubicBezTo>
                  <a:cubicBezTo>
                    <a:pt x="1390856" y="1181209"/>
                    <a:pt x="1404764" y="1193522"/>
                    <a:pt x="1414845" y="1209727"/>
                  </a:cubicBezTo>
                  <a:cubicBezTo>
                    <a:pt x="1421863" y="1246922"/>
                    <a:pt x="1400873" y="1256173"/>
                    <a:pt x="1403041" y="1288519"/>
                  </a:cubicBezTo>
                  <a:cubicBezTo>
                    <a:pt x="1385497" y="1303831"/>
                    <a:pt x="1371717" y="1322843"/>
                    <a:pt x="1355767" y="1339750"/>
                  </a:cubicBezTo>
                  <a:cubicBezTo>
                    <a:pt x="1349195" y="1339750"/>
                    <a:pt x="1342624" y="1339750"/>
                    <a:pt x="1336052" y="1339750"/>
                  </a:cubicBezTo>
                  <a:cubicBezTo>
                    <a:pt x="1322209" y="1348235"/>
                    <a:pt x="1305939" y="1354296"/>
                    <a:pt x="1284822" y="1355508"/>
                  </a:cubicBezTo>
                  <a:cubicBezTo>
                    <a:pt x="1273274" y="1355253"/>
                    <a:pt x="1270212" y="1346512"/>
                    <a:pt x="1265108" y="1339750"/>
                  </a:cubicBezTo>
                  <a:cubicBezTo>
                    <a:pt x="1253369" y="1338346"/>
                    <a:pt x="1241119" y="1337453"/>
                    <a:pt x="1237547" y="1327947"/>
                  </a:cubicBezTo>
                  <a:cubicBezTo>
                    <a:pt x="1228487" y="1326735"/>
                    <a:pt x="1233145" y="1339303"/>
                    <a:pt x="1225744" y="1339750"/>
                  </a:cubicBezTo>
                  <a:cubicBezTo>
                    <a:pt x="1222299" y="1368140"/>
                    <a:pt x="1250371" y="1365014"/>
                    <a:pt x="1269063" y="1371267"/>
                  </a:cubicBezTo>
                  <a:cubicBezTo>
                    <a:pt x="1271871" y="1388492"/>
                    <a:pt x="1267022" y="1398126"/>
                    <a:pt x="1257261" y="1402783"/>
                  </a:cubicBezTo>
                  <a:cubicBezTo>
                    <a:pt x="1257261" y="1408078"/>
                    <a:pt x="1257261" y="1413310"/>
                    <a:pt x="1257261" y="1418541"/>
                  </a:cubicBezTo>
                  <a:cubicBezTo>
                    <a:pt x="1254518" y="1429132"/>
                    <a:pt x="1265427" y="1426197"/>
                    <a:pt x="1269063" y="1430408"/>
                  </a:cubicBezTo>
                  <a:cubicBezTo>
                    <a:pt x="1269638" y="1437745"/>
                    <a:pt x="1271679" y="1443614"/>
                    <a:pt x="1276911" y="1446167"/>
                  </a:cubicBezTo>
                  <a:cubicBezTo>
                    <a:pt x="1274359" y="1460521"/>
                    <a:pt x="1279590" y="1467156"/>
                    <a:pt x="1284822" y="1473728"/>
                  </a:cubicBezTo>
                  <a:cubicBezTo>
                    <a:pt x="1284822" y="1488146"/>
                    <a:pt x="1284822" y="1502629"/>
                    <a:pt x="1284822" y="1517047"/>
                  </a:cubicBezTo>
                  <a:cubicBezTo>
                    <a:pt x="1279144" y="1523172"/>
                    <a:pt x="1274869" y="1530764"/>
                    <a:pt x="1265108" y="1532806"/>
                  </a:cubicBezTo>
                  <a:cubicBezTo>
                    <a:pt x="1274295" y="1551180"/>
                    <a:pt x="1297391" y="1555709"/>
                    <a:pt x="1304536" y="1576125"/>
                  </a:cubicBezTo>
                  <a:cubicBezTo>
                    <a:pt x="1307279" y="1595967"/>
                    <a:pt x="1297837" y="1603623"/>
                    <a:pt x="1300581" y="1623400"/>
                  </a:cubicBezTo>
                  <a:cubicBezTo>
                    <a:pt x="1292286" y="1630865"/>
                    <a:pt x="1284375" y="1638776"/>
                    <a:pt x="1276911" y="1647070"/>
                  </a:cubicBezTo>
                  <a:cubicBezTo>
                    <a:pt x="1261152" y="1647070"/>
                    <a:pt x="1245394" y="1647070"/>
                    <a:pt x="1229636" y="1647070"/>
                  </a:cubicBezTo>
                  <a:cubicBezTo>
                    <a:pt x="1237866" y="1671696"/>
                    <a:pt x="1239652" y="1702766"/>
                    <a:pt x="1269000" y="1706148"/>
                  </a:cubicBezTo>
                  <a:cubicBezTo>
                    <a:pt x="1269000" y="1714059"/>
                    <a:pt x="1269000" y="1721906"/>
                    <a:pt x="1269000" y="1729817"/>
                  </a:cubicBezTo>
                  <a:cubicBezTo>
                    <a:pt x="1239652" y="1730710"/>
                    <a:pt x="1235633" y="1756804"/>
                    <a:pt x="1213814" y="1765290"/>
                  </a:cubicBezTo>
                  <a:cubicBezTo>
                    <a:pt x="1215536" y="1781431"/>
                    <a:pt x="1210177" y="1790554"/>
                    <a:pt x="1205966" y="1800762"/>
                  </a:cubicBezTo>
                  <a:cubicBezTo>
                    <a:pt x="1199012" y="1799805"/>
                    <a:pt x="1196971" y="1793935"/>
                    <a:pt x="1198119" y="1785003"/>
                  </a:cubicBezTo>
                  <a:cubicBezTo>
                    <a:pt x="1179554" y="1752338"/>
                    <a:pt x="1141147" y="1739515"/>
                    <a:pt x="1083855" y="1745576"/>
                  </a:cubicBezTo>
                  <a:cubicBezTo>
                    <a:pt x="1077284" y="1740344"/>
                    <a:pt x="1082515" y="1723246"/>
                    <a:pt x="1076007" y="1718014"/>
                  </a:cubicBezTo>
                  <a:cubicBezTo>
                    <a:pt x="1057059" y="1727967"/>
                    <a:pt x="1064460" y="1764269"/>
                    <a:pt x="1060249" y="1788959"/>
                  </a:cubicBezTo>
                  <a:cubicBezTo>
                    <a:pt x="1048893" y="1793361"/>
                    <a:pt x="1036070" y="1796296"/>
                    <a:pt x="1032688" y="1808673"/>
                  </a:cubicBezTo>
                  <a:cubicBezTo>
                    <a:pt x="1035942" y="1825069"/>
                    <a:pt x="1060696" y="1820093"/>
                    <a:pt x="1068160" y="1832342"/>
                  </a:cubicBezTo>
                  <a:cubicBezTo>
                    <a:pt x="1082133" y="1834448"/>
                    <a:pt x="1077858" y="1818370"/>
                    <a:pt x="1091830" y="1820539"/>
                  </a:cubicBezTo>
                  <a:cubicBezTo>
                    <a:pt x="1111161" y="1816967"/>
                    <a:pt x="1106823" y="1837064"/>
                    <a:pt x="1123347" y="1836298"/>
                  </a:cubicBezTo>
                  <a:cubicBezTo>
                    <a:pt x="1123347" y="1853396"/>
                    <a:pt x="1123347" y="1870430"/>
                    <a:pt x="1123347" y="1887528"/>
                  </a:cubicBezTo>
                  <a:cubicBezTo>
                    <a:pt x="1099677" y="1899650"/>
                    <a:pt x="1062100" y="1886827"/>
                    <a:pt x="1032688" y="1899331"/>
                  </a:cubicBezTo>
                  <a:cubicBezTo>
                    <a:pt x="1015207" y="1890591"/>
                    <a:pt x="996642" y="1882871"/>
                    <a:pt x="989369" y="1863859"/>
                  </a:cubicBezTo>
                  <a:cubicBezTo>
                    <a:pt x="975524" y="1861562"/>
                    <a:pt x="976417" y="1882488"/>
                    <a:pt x="965763" y="1871706"/>
                  </a:cubicBezTo>
                  <a:cubicBezTo>
                    <a:pt x="968698" y="1859584"/>
                    <a:pt x="954981" y="1864114"/>
                    <a:pt x="957852" y="1851992"/>
                  </a:cubicBezTo>
                  <a:cubicBezTo>
                    <a:pt x="967677" y="1851418"/>
                    <a:pt x="959000" y="1838659"/>
                    <a:pt x="957852" y="1836234"/>
                  </a:cubicBezTo>
                  <a:cubicBezTo>
                    <a:pt x="940945" y="1839296"/>
                    <a:pt x="961425" y="1855310"/>
                    <a:pt x="950004" y="1863859"/>
                  </a:cubicBezTo>
                  <a:cubicBezTo>
                    <a:pt x="918679" y="1868899"/>
                    <a:pt x="908918" y="1852375"/>
                    <a:pt x="890927" y="1844145"/>
                  </a:cubicBezTo>
                  <a:cubicBezTo>
                    <a:pt x="889587" y="1816073"/>
                    <a:pt x="865344" y="1796168"/>
                    <a:pt x="875168" y="1769309"/>
                  </a:cubicBezTo>
                  <a:cubicBezTo>
                    <a:pt x="867065" y="1747171"/>
                    <a:pt x="852137" y="1731859"/>
                    <a:pt x="835741" y="1718078"/>
                  </a:cubicBezTo>
                  <a:cubicBezTo>
                    <a:pt x="827830" y="1718078"/>
                    <a:pt x="819982" y="1718078"/>
                    <a:pt x="812135" y="1718078"/>
                  </a:cubicBezTo>
                  <a:cubicBezTo>
                    <a:pt x="799566" y="1726500"/>
                    <a:pt x="803458" y="1751381"/>
                    <a:pt x="788465" y="1757442"/>
                  </a:cubicBezTo>
                  <a:cubicBezTo>
                    <a:pt x="771048" y="1756485"/>
                    <a:pt x="764796" y="1744299"/>
                    <a:pt x="749037" y="1741684"/>
                  </a:cubicBezTo>
                  <a:cubicBezTo>
                    <a:pt x="746358" y="1729945"/>
                    <a:pt x="744252" y="1717568"/>
                    <a:pt x="733279" y="1714123"/>
                  </a:cubicBezTo>
                  <a:cubicBezTo>
                    <a:pt x="730345" y="1702001"/>
                    <a:pt x="744061" y="1706531"/>
                    <a:pt x="741126" y="1694409"/>
                  </a:cubicBezTo>
                  <a:cubicBezTo>
                    <a:pt x="726453" y="1680182"/>
                    <a:pt x="717075" y="1660659"/>
                    <a:pt x="693852" y="1654981"/>
                  </a:cubicBezTo>
                  <a:cubicBezTo>
                    <a:pt x="687344" y="1666847"/>
                    <a:pt x="678157" y="1676034"/>
                    <a:pt x="666290" y="1682542"/>
                  </a:cubicBezTo>
                  <a:cubicBezTo>
                    <a:pt x="658251" y="1678778"/>
                    <a:pt x="650723" y="1674503"/>
                    <a:pt x="642621" y="1670739"/>
                  </a:cubicBezTo>
                  <a:cubicBezTo>
                    <a:pt x="642621" y="1662828"/>
                    <a:pt x="642621" y="1654981"/>
                    <a:pt x="642621" y="1647070"/>
                  </a:cubicBezTo>
                  <a:cubicBezTo>
                    <a:pt x="645747" y="1630546"/>
                    <a:pt x="663292" y="1628377"/>
                    <a:pt x="658379" y="1603750"/>
                  </a:cubicBezTo>
                  <a:cubicBezTo>
                    <a:pt x="661569" y="1600369"/>
                    <a:pt x="669161" y="1601390"/>
                    <a:pt x="670182" y="1595839"/>
                  </a:cubicBezTo>
                  <a:cubicBezTo>
                    <a:pt x="676434" y="1584164"/>
                    <a:pt x="664951" y="1577720"/>
                    <a:pt x="662335" y="1572234"/>
                  </a:cubicBezTo>
                  <a:cubicBezTo>
                    <a:pt x="652509" y="1551499"/>
                    <a:pt x="641919" y="1529616"/>
                    <a:pt x="622907" y="1513092"/>
                  </a:cubicBezTo>
                  <a:cubicBezTo>
                    <a:pt x="596239" y="1518706"/>
                    <a:pt x="599109" y="1494909"/>
                    <a:pt x="575632" y="1497334"/>
                  </a:cubicBezTo>
                  <a:cubicBezTo>
                    <a:pt x="570464" y="1498737"/>
                    <a:pt x="569444" y="1504224"/>
                    <a:pt x="563829" y="1505181"/>
                  </a:cubicBezTo>
                  <a:cubicBezTo>
                    <a:pt x="570975" y="1533508"/>
                    <a:pt x="588008" y="1551946"/>
                    <a:pt x="583543" y="1591883"/>
                  </a:cubicBezTo>
                  <a:cubicBezTo>
                    <a:pt x="576717" y="1600879"/>
                    <a:pt x="567274" y="1607132"/>
                    <a:pt x="567785" y="1623400"/>
                  </a:cubicBezTo>
                  <a:cubicBezTo>
                    <a:pt x="578758" y="1634757"/>
                    <a:pt x="599493" y="1636352"/>
                    <a:pt x="611104" y="1647070"/>
                  </a:cubicBezTo>
                  <a:cubicBezTo>
                    <a:pt x="614549" y="1664615"/>
                    <a:pt x="630307" y="1669910"/>
                    <a:pt x="626863" y="1694345"/>
                  </a:cubicBezTo>
                  <a:cubicBezTo>
                    <a:pt x="629861" y="1704489"/>
                    <a:pt x="639431" y="1708062"/>
                    <a:pt x="654424" y="1706148"/>
                  </a:cubicBezTo>
                  <a:cubicBezTo>
                    <a:pt x="655125" y="1726564"/>
                    <a:pt x="638729" y="1729881"/>
                    <a:pt x="630754" y="1741620"/>
                  </a:cubicBezTo>
                  <a:cubicBezTo>
                    <a:pt x="641919" y="1754125"/>
                    <a:pt x="656274" y="1763375"/>
                    <a:pt x="662271" y="1781048"/>
                  </a:cubicBezTo>
                  <a:cubicBezTo>
                    <a:pt x="663292" y="1792595"/>
                    <a:pt x="653339" y="1793170"/>
                    <a:pt x="654360" y="1804717"/>
                  </a:cubicBezTo>
                  <a:cubicBezTo>
                    <a:pt x="627500" y="1809247"/>
                    <a:pt x="625395" y="1789023"/>
                    <a:pt x="607084" y="1785003"/>
                  </a:cubicBezTo>
                  <a:cubicBezTo>
                    <a:pt x="591326" y="1785003"/>
                    <a:pt x="575568" y="1785003"/>
                    <a:pt x="559810" y="1785003"/>
                  </a:cubicBezTo>
                  <a:cubicBezTo>
                    <a:pt x="561532" y="1778815"/>
                    <a:pt x="572186" y="1781622"/>
                    <a:pt x="567721" y="1769245"/>
                  </a:cubicBezTo>
                  <a:cubicBezTo>
                    <a:pt x="567657" y="1757506"/>
                    <a:pt x="549155" y="1764141"/>
                    <a:pt x="544051" y="1757378"/>
                  </a:cubicBezTo>
                  <a:cubicBezTo>
                    <a:pt x="542775" y="1748191"/>
                    <a:pt x="539330" y="1741110"/>
                    <a:pt x="536140" y="1733773"/>
                  </a:cubicBezTo>
                  <a:cubicBezTo>
                    <a:pt x="520445" y="1736325"/>
                    <a:pt x="512024" y="1731604"/>
                    <a:pt x="512471" y="1718014"/>
                  </a:cubicBezTo>
                  <a:cubicBezTo>
                    <a:pt x="476233" y="1724075"/>
                    <a:pt x="473170" y="1696897"/>
                    <a:pt x="437634" y="1702256"/>
                  </a:cubicBezTo>
                  <a:cubicBezTo>
                    <a:pt x="427171" y="1691984"/>
                    <a:pt x="415751" y="1690453"/>
                    <a:pt x="406117" y="1678587"/>
                  </a:cubicBezTo>
                  <a:cubicBezTo>
                    <a:pt x="399801" y="1670803"/>
                    <a:pt x="393103" y="1659575"/>
                    <a:pt x="378556" y="1654917"/>
                  </a:cubicBezTo>
                  <a:cubicBezTo>
                    <a:pt x="378556" y="1645730"/>
                    <a:pt x="378556" y="1636543"/>
                    <a:pt x="378556" y="1627356"/>
                  </a:cubicBezTo>
                  <a:cubicBezTo>
                    <a:pt x="380662" y="1613384"/>
                    <a:pt x="364585" y="1617659"/>
                    <a:pt x="366754" y="1603750"/>
                  </a:cubicBezTo>
                  <a:cubicBezTo>
                    <a:pt x="355333" y="1586780"/>
                    <a:pt x="387041" y="1574275"/>
                    <a:pt x="378556" y="1556475"/>
                  </a:cubicBezTo>
                  <a:cubicBezTo>
                    <a:pt x="378493" y="1556348"/>
                    <a:pt x="370965" y="1551690"/>
                    <a:pt x="370709" y="1552520"/>
                  </a:cubicBezTo>
                  <a:cubicBezTo>
                    <a:pt x="375366" y="1538611"/>
                    <a:pt x="385702" y="1535294"/>
                    <a:pt x="394315" y="1521003"/>
                  </a:cubicBezTo>
                  <a:cubicBezTo>
                    <a:pt x="397760" y="1507414"/>
                    <a:pt x="411987" y="1504543"/>
                    <a:pt x="414029" y="1489486"/>
                  </a:cubicBezTo>
                  <a:cubicBezTo>
                    <a:pt x="419069" y="1483999"/>
                    <a:pt x="432658" y="1487062"/>
                    <a:pt x="437698" y="1481639"/>
                  </a:cubicBezTo>
                  <a:cubicBezTo>
                    <a:pt x="442547" y="1464924"/>
                    <a:pt x="439166" y="1460458"/>
                    <a:pt x="437698" y="1442211"/>
                  </a:cubicBezTo>
                  <a:cubicBezTo>
                    <a:pt x="442292" y="1441573"/>
                    <a:pt x="441016" y="1435002"/>
                    <a:pt x="441654" y="1430408"/>
                  </a:cubicBezTo>
                  <a:cubicBezTo>
                    <a:pt x="452181" y="1431429"/>
                    <a:pt x="451925" y="1419116"/>
                    <a:pt x="457412" y="1414650"/>
                  </a:cubicBezTo>
                  <a:cubicBezTo>
                    <a:pt x="461815" y="1411077"/>
                    <a:pt x="467556" y="1414012"/>
                    <a:pt x="473170" y="1410694"/>
                  </a:cubicBezTo>
                  <a:cubicBezTo>
                    <a:pt x="480890" y="1406101"/>
                    <a:pt x="487079" y="1392767"/>
                    <a:pt x="508643" y="1394936"/>
                  </a:cubicBezTo>
                  <a:cubicBezTo>
                    <a:pt x="504687" y="1375222"/>
                    <a:pt x="480635" y="1375605"/>
                    <a:pt x="469215" y="1363419"/>
                  </a:cubicBezTo>
                  <a:cubicBezTo>
                    <a:pt x="466918" y="1349320"/>
                    <a:pt x="480890" y="1351425"/>
                    <a:pt x="492821" y="1351552"/>
                  </a:cubicBezTo>
                  <a:cubicBezTo>
                    <a:pt x="485930" y="1334837"/>
                    <a:pt x="479359" y="1317739"/>
                    <a:pt x="469215" y="1304278"/>
                  </a:cubicBezTo>
                  <a:cubicBezTo>
                    <a:pt x="468003" y="1284500"/>
                    <a:pt x="473745" y="1257704"/>
                    <a:pt x="461304" y="1249091"/>
                  </a:cubicBezTo>
                  <a:cubicBezTo>
                    <a:pt x="451989" y="1252919"/>
                    <a:pt x="436295" y="1250367"/>
                    <a:pt x="437698" y="1264850"/>
                  </a:cubicBezTo>
                  <a:cubicBezTo>
                    <a:pt x="427235" y="1264850"/>
                    <a:pt x="415177" y="1263382"/>
                    <a:pt x="410137" y="1268805"/>
                  </a:cubicBezTo>
                  <a:cubicBezTo>
                    <a:pt x="402737" y="1274483"/>
                    <a:pt x="392656" y="1277610"/>
                    <a:pt x="394378" y="1292411"/>
                  </a:cubicBezTo>
                  <a:cubicBezTo>
                    <a:pt x="377025" y="1292092"/>
                    <a:pt x="377982" y="1310147"/>
                    <a:pt x="362862" y="1312125"/>
                  </a:cubicBezTo>
                  <a:cubicBezTo>
                    <a:pt x="362862" y="1329223"/>
                    <a:pt x="362862" y="1346257"/>
                    <a:pt x="362862" y="1363356"/>
                  </a:cubicBezTo>
                  <a:cubicBezTo>
                    <a:pt x="350166" y="1357677"/>
                    <a:pt x="334599" y="1354870"/>
                    <a:pt x="335300" y="1335794"/>
                  </a:cubicBezTo>
                  <a:cubicBezTo>
                    <a:pt x="335684" y="1320419"/>
                    <a:pt x="354568" y="1323481"/>
                    <a:pt x="355015" y="1308233"/>
                  </a:cubicBezTo>
                  <a:cubicBezTo>
                    <a:pt x="357886" y="1296175"/>
                    <a:pt x="348252" y="1296622"/>
                    <a:pt x="351059" y="1284563"/>
                  </a:cubicBezTo>
                  <a:cubicBezTo>
                    <a:pt x="337215" y="1278949"/>
                    <a:pt x="308824" y="1277801"/>
                    <a:pt x="299829" y="1288519"/>
                  </a:cubicBezTo>
                  <a:cubicBezTo>
                    <a:pt x="283241" y="1277227"/>
                    <a:pt x="260720" y="1285202"/>
                    <a:pt x="244706" y="1280672"/>
                  </a:cubicBezTo>
                  <a:cubicBezTo>
                    <a:pt x="234562" y="1283670"/>
                    <a:pt x="230989" y="1293240"/>
                    <a:pt x="232903" y="1308233"/>
                  </a:cubicBezTo>
                  <a:cubicBezTo>
                    <a:pt x="217336" y="1320993"/>
                    <a:pt x="193029" y="1343578"/>
                    <a:pt x="165914" y="1331839"/>
                  </a:cubicBezTo>
                  <a:cubicBezTo>
                    <a:pt x="164000" y="1319398"/>
                    <a:pt x="183969" y="1328904"/>
                    <a:pt x="185628" y="1320036"/>
                  </a:cubicBezTo>
                  <a:cubicBezTo>
                    <a:pt x="184735" y="1307786"/>
                    <a:pt x="166041" y="1313401"/>
                    <a:pt x="154111" y="1312189"/>
                  </a:cubicBezTo>
                  <a:cubicBezTo>
                    <a:pt x="143649" y="1306893"/>
                    <a:pt x="142308" y="1292474"/>
                    <a:pt x="126550" y="1292474"/>
                  </a:cubicBezTo>
                  <a:cubicBezTo>
                    <a:pt x="126742" y="1279523"/>
                    <a:pt x="133185" y="1272888"/>
                    <a:pt x="130506" y="1257002"/>
                  </a:cubicBezTo>
                  <a:cubicBezTo>
                    <a:pt x="141351" y="1249474"/>
                    <a:pt x="152644" y="1242329"/>
                    <a:pt x="158067" y="1229441"/>
                  </a:cubicBezTo>
                  <a:cubicBezTo>
                    <a:pt x="161895" y="1215150"/>
                    <a:pt x="140395" y="1226124"/>
                    <a:pt x="142308" y="1213683"/>
                  </a:cubicBezTo>
                  <a:cubicBezTo>
                    <a:pt x="136184" y="1219361"/>
                    <a:pt x="126933" y="1221977"/>
                    <a:pt x="118639" y="1225485"/>
                  </a:cubicBezTo>
                  <a:cubicBezTo>
                    <a:pt x="119405" y="1240734"/>
                    <a:pt x="118767" y="1254514"/>
                    <a:pt x="114684" y="1264913"/>
                  </a:cubicBezTo>
                  <a:cubicBezTo>
                    <a:pt x="95480" y="1264339"/>
                    <a:pt x="70407" y="1269762"/>
                    <a:pt x="71364" y="1249155"/>
                  </a:cubicBezTo>
                  <a:cubicBezTo>
                    <a:pt x="58923" y="1247241"/>
                    <a:pt x="57456" y="1256237"/>
                    <a:pt x="43803" y="1253111"/>
                  </a:cubicBezTo>
                  <a:cubicBezTo>
                    <a:pt x="33340" y="1242584"/>
                    <a:pt x="30341" y="1224593"/>
                    <a:pt x="16241" y="1217638"/>
                  </a:cubicBezTo>
                  <a:cubicBezTo>
                    <a:pt x="16241" y="1207111"/>
                    <a:pt x="16241" y="1196649"/>
                    <a:pt x="16241" y="1186122"/>
                  </a:cubicBezTo>
                  <a:cubicBezTo>
                    <a:pt x="24472" y="1183825"/>
                    <a:pt x="27470" y="1176360"/>
                    <a:pt x="39911" y="1178274"/>
                  </a:cubicBezTo>
                  <a:cubicBezTo>
                    <a:pt x="49545" y="1176041"/>
                    <a:pt x="48332" y="1163026"/>
                    <a:pt x="63517" y="1166407"/>
                  </a:cubicBezTo>
                  <a:cubicBezTo>
                    <a:pt x="82529" y="1165770"/>
                    <a:pt x="83358" y="1183378"/>
                    <a:pt x="106836" y="1178274"/>
                  </a:cubicBezTo>
                  <a:cubicBezTo>
                    <a:pt x="112515" y="1176041"/>
                    <a:pt x="116470" y="1172086"/>
                    <a:pt x="118639" y="1166407"/>
                  </a:cubicBezTo>
                  <a:cubicBezTo>
                    <a:pt x="114237" y="1136613"/>
                    <a:pt x="94906" y="1121812"/>
                    <a:pt x="79211" y="1103374"/>
                  </a:cubicBezTo>
                  <a:cubicBezTo>
                    <a:pt x="86931" y="1091380"/>
                    <a:pt x="88717" y="1073453"/>
                    <a:pt x="87122" y="1052144"/>
                  </a:cubicBezTo>
                  <a:cubicBezTo>
                    <a:pt x="82019" y="1046721"/>
                    <a:pt x="70024" y="1048252"/>
                    <a:pt x="59561" y="1048188"/>
                  </a:cubicBezTo>
                  <a:cubicBezTo>
                    <a:pt x="46482" y="1031090"/>
                    <a:pt x="15157" y="1032174"/>
                    <a:pt x="483" y="1016671"/>
                  </a:cubicBezTo>
                  <a:cubicBezTo>
                    <a:pt x="-1240" y="1003146"/>
                    <a:pt x="2014" y="994597"/>
                    <a:pt x="4439" y="985154"/>
                  </a:cubicBezTo>
                  <a:cubicBezTo>
                    <a:pt x="14774" y="975776"/>
                    <a:pt x="29320" y="970608"/>
                    <a:pt x="35956" y="957593"/>
                  </a:cubicBezTo>
                  <a:cubicBezTo>
                    <a:pt x="44632" y="963463"/>
                    <a:pt x="44569" y="952936"/>
                    <a:pt x="51714" y="949746"/>
                  </a:cubicBezTo>
                  <a:cubicBezTo>
                    <a:pt x="69131" y="941835"/>
                    <a:pt x="97075" y="941643"/>
                    <a:pt x="102945" y="918229"/>
                  </a:cubicBezTo>
                  <a:cubicBezTo>
                    <a:pt x="100967" y="899217"/>
                    <a:pt x="84507" y="894624"/>
                    <a:pt x="75383" y="882757"/>
                  </a:cubicBezTo>
                  <a:cubicBezTo>
                    <a:pt x="74809" y="875420"/>
                    <a:pt x="72767" y="869551"/>
                    <a:pt x="67472" y="866999"/>
                  </a:cubicBezTo>
                  <a:cubicBezTo>
                    <a:pt x="72385" y="840075"/>
                    <a:pt x="66643" y="813471"/>
                    <a:pt x="87186" y="796054"/>
                  </a:cubicBezTo>
                  <a:cubicBezTo>
                    <a:pt x="90631" y="780806"/>
                    <a:pt x="69960" y="789610"/>
                    <a:pt x="75383" y="772448"/>
                  </a:cubicBezTo>
                  <a:cubicBezTo>
                    <a:pt x="80615" y="765877"/>
                    <a:pt x="97713" y="771109"/>
                    <a:pt x="102945" y="764537"/>
                  </a:cubicBezTo>
                  <a:cubicBezTo>
                    <a:pt x="102306" y="759944"/>
                    <a:pt x="103837" y="757519"/>
                    <a:pt x="106900" y="756690"/>
                  </a:cubicBezTo>
                  <a:cubicBezTo>
                    <a:pt x="102689" y="739911"/>
                    <a:pt x="106773" y="714774"/>
                    <a:pt x="95097" y="705459"/>
                  </a:cubicBezTo>
                  <a:cubicBezTo>
                    <a:pt x="98989" y="694933"/>
                    <a:pt x="103199" y="684661"/>
                    <a:pt x="102945" y="669987"/>
                  </a:cubicBezTo>
                  <a:cubicBezTo>
                    <a:pt x="112961" y="669541"/>
                    <a:pt x="118192" y="664245"/>
                    <a:pt x="118703" y="654229"/>
                  </a:cubicBezTo>
                  <a:cubicBezTo>
                    <a:pt x="131016" y="656079"/>
                    <a:pt x="129804" y="644340"/>
                    <a:pt x="134461" y="638470"/>
                  </a:cubicBezTo>
                  <a:cubicBezTo>
                    <a:pt x="157429" y="628581"/>
                    <a:pt x="181353" y="619713"/>
                    <a:pt x="193539" y="599042"/>
                  </a:cubicBezTo>
                  <a:cubicBezTo>
                    <a:pt x="196538" y="584178"/>
                    <a:pt x="188754" y="580222"/>
                    <a:pt x="189584" y="567526"/>
                  </a:cubicBezTo>
                  <a:cubicBezTo>
                    <a:pt x="192965" y="568291"/>
                    <a:pt x="193284" y="565995"/>
                    <a:pt x="193539" y="563570"/>
                  </a:cubicBezTo>
                  <a:cubicBezTo>
                    <a:pt x="192837" y="554957"/>
                    <a:pt x="196729" y="551066"/>
                    <a:pt x="205342" y="551768"/>
                  </a:cubicBezTo>
                  <a:cubicBezTo>
                    <a:pt x="203492" y="532819"/>
                    <a:pt x="213636" y="525865"/>
                    <a:pt x="221100" y="516295"/>
                  </a:cubicBezTo>
                  <a:cubicBezTo>
                    <a:pt x="221100" y="504492"/>
                    <a:pt x="221100" y="492626"/>
                    <a:pt x="221100" y="480823"/>
                  </a:cubicBezTo>
                  <a:cubicBezTo>
                    <a:pt x="237561" y="476293"/>
                    <a:pt x="243367" y="461045"/>
                    <a:pt x="260464" y="457153"/>
                  </a:cubicBezTo>
                  <a:cubicBezTo>
                    <a:pt x="258805" y="441012"/>
                    <a:pt x="264101" y="431889"/>
                    <a:pt x="268375" y="421681"/>
                  </a:cubicBezTo>
                  <a:cubicBezTo>
                    <a:pt x="277563" y="421681"/>
                    <a:pt x="286749" y="421681"/>
                    <a:pt x="295937" y="421681"/>
                  </a:cubicBezTo>
                  <a:cubicBezTo>
                    <a:pt x="312779" y="418810"/>
                    <a:pt x="313099" y="399479"/>
                    <a:pt x="339256" y="405923"/>
                  </a:cubicBezTo>
                  <a:cubicBezTo>
                    <a:pt x="353101" y="406625"/>
                    <a:pt x="352207" y="392589"/>
                    <a:pt x="362862" y="390164"/>
                  </a:cubicBezTo>
                  <a:cubicBezTo>
                    <a:pt x="382066" y="390611"/>
                    <a:pt x="405161" y="387293"/>
                    <a:pt x="414092" y="398012"/>
                  </a:cubicBezTo>
                  <a:cubicBezTo>
                    <a:pt x="422770" y="393482"/>
                    <a:pt x="430170" y="387804"/>
                    <a:pt x="445609" y="390164"/>
                  </a:cubicBezTo>
                  <a:cubicBezTo>
                    <a:pt x="448225" y="408539"/>
                    <a:pt x="431382" y="407454"/>
                    <a:pt x="425896" y="417726"/>
                  </a:cubicBezTo>
                  <a:cubicBezTo>
                    <a:pt x="429340" y="442225"/>
                    <a:pt x="417219" y="451092"/>
                    <a:pt x="410137" y="465001"/>
                  </a:cubicBezTo>
                  <a:cubicBezTo>
                    <a:pt x="416964" y="480504"/>
                    <a:pt x="419452" y="500345"/>
                    <a:pt x="433807" y="508320"/>
                  </a:cubicBezTo>
                  <a:cubicBezTo>
                    <a:pt x="455753" y="507938"/>
                    <a:pt x="462771" y="492690"/>
                    <a:pt x="473170" y="480759"/>
                  </a:cubicBezTo>
                  <a:cubicBezTo>
                    <a:pt x="489439" y="483821"/>
                    <a:pt x="493395" y="474698"/>
                    <a:pt x="508643" y="476804"/>
                  </a:cubicBezTo>
                  <a:cubicBezTo>
                    <a:pt x="520063" y="483821"/>
                    <a:pt x="527017" y="495178"/>
                    <a:pt x="532312" y="508320"/>
                  </a:cubicBezTo>
                  <a:cubicBezTo>
                    <a:pt x="548773" y="512850"/>
                    <a:pt x="567402" y="513679"/>
                    <a:pt x="571676" y="496517"/>
                  </a:cubicBezTo>
                  <a:cubicBezTo>
                    <a:pt x="577929" y="483949"/>
                    <a:pt x="560511" y="480568"/>
                    <a:pt x="555918" y="472848"/>
                  </a:cubicBezTo>
                  <a:cubicBezTo>
                    <a:pt x="552600" y="467361"/>
                    <a:pt x="555089" y="461619"/>
                    <a:pt x="551963" y="457090"/>
                  </a:cubicBezTo>
                  <a:cubicBezTo>
                    <a:pt x="547178" y="450008"/>
                    <a:pt x="540542" y="444968"/>
                    <a:pt x="536204" y="437376"/>
                  </a:cubicBezTo>
                  <a:cubicBezTo>
                    <a:pt x="524146" y="440247"/>
                    <a:pt x="524593" y="430549"/>
                    <a:pt x="512534" y="433420"/>
                  </a:cubicBezTo>
                  <a:cubicBezTo>
                    <a:pt x="514257" y="419895"/>
                    <a:pt x="511003" y="411346"/>
                    <a:pt x="508579" y="401904"/>
                  </a:cubicBezTo>
                  <a:cubicBezTo>
                    <a:pt x="494734" y="398650"/>
                    <a:pt x="484846" y="391504"/>
                    <a:pt x="469151" y="390101"/>
                  </a:cubicBezTo>
                  <a:cubicBezTo>
                    <a:pt x="471193" y="367133"/>
                    <a:pt x="464685" y="335744"/>
                    <a:pt x="473106" y="319156"/>
                  </a:cubicBezTo>
                  <a:cubicBezTo>
                    <a:pt x="502709" y="315839"/>
                    <a:pt x="510238" y="334532"/>
                    <a:pt x="536140" y="334915"/>
                  </a:cubicBezTo>
                  <a:cubicBezTo>
                    <a:pt x="541180" y="340146"/>
                    <a:pt x="541180" y="349461"/>
                    <a:pt x="536140" y="354628"/>
                  </a:cubicBezTo>
                  <a:cubicBezTo>
                    <a:pt x="560256" y="360370"/>
                    <a:pt x="548517" y="330257"/>
                    <a:pt x="567657" y="330959"/>
                  </a:cubicBezTo>
                  <a:cubicBezTo>
                    <a:pt x="567721" y="347929"/>
                    <a:pt x="571485" y="361264"/>
                    <a:pt x="583415" y="366431"/>
                  </a:cubicBezTo>
                  <a:cubicBezTo>
                    <a:pt x="583415" y="399224"/>
                    <a:pt x="604852" y="410644"/>
                    <a:pt x="599173" y="449179"/>
                  </a:cubicBezTo>
                  <a:cubicBezTo>
                    <a:pt x="601215" y="464427"/>
                    <a:pt x="576461" y="464746"/>
                    <a:pt x="587371" y="476740"/>
                  </a:cubicBezTo>
                  <a:cubicBezTo>
                    <a:pt x="606255" y="475910"/>
                    <a:pt x="607084" y="457026"/>
                    <a:pt x="618888" y="449179"/>
                  </a:cubicBezTo>
                  <a:cubicBezTo>
                    <a:pt x="626799" y="449179"/>
                    <a:pt x="634646" y="449179"/>
                    <a:pt x="642557" y="449179"/>
                  </a:cubicBezTo>
                  <a:cubicBezTo>
                    <a:pt x="641983" y="481270"/>
                    <a:pt x="678731" y="475974"/>
                    <a:pt x="670118" y="516168"/>
                  </a:cubicBezTo>
                  <a:cubicBezTo>
                    <a:pt x="661697" y="520825"/>
                    <a:pt x="648107" y="520442"/>
                    <a:pt x="642557" y="527971"/>
                  </a:cubicBezTo>
                  <a:cubicBezTo>
                    <a:pt x="648554" y="539008"/>
                    <a:pt x="654871" y="549790"/>
                    <a:pt x="670118" y="551640"/>
                  </a:cubicBezTo>
                  <a:cubicBezTo>
                    <a:pt x="684984" y="553363"/>
                    <a:pt x="688046" y="543282"/>
                    <a:pt x="693788" y="535882"/>
                  </a:cubicBezTo>
                  <a:cubicBezTo>
                    <a:pt x="702464" y="540348"/>
                    <a:pt x="709865" y="546025"/>
                    <a:pt x="725304" y="543729"/>
                  </a:cubicBezTo>
                  <a:cubicBezTo>
                    <a:pt x="729961" y="521973"/>
                    <a:pt x="711651" y="523249"/>
                    <a:pt x="701699" y="516168"/>
                  </a:cubicBezTo>
                  <a:cubicBezTo>
                    <a:pt x="704315" y="502961"/>
                    <a:pt x="714395" y="497347"/>
                    <a:pt x="721413" y="488606"/>
                  </a:cubicBezTo>
                  <a:cubicBezTo>
                    <a:pt x="718542" y="479611"/>
                    <a:pt x="709546" y="476804"/>
                    <a:pt x="701699" y="472848"/>
                  </a:cubicBezTo>
                  <a:cubicBezTo>
                    <a:pt x="705910" y="448923"/>
                    <a:pt x="689131" y="445989"/>
                    <a:pt x="689896" y="425573"/>
                  </a:cubicBezTo>
                  <a:cubicBezTo>
                    <a:pt x="682559" y="422447"/>
                    <a:pt x="675478" y="419002"/>
                    <a:pt x="666290" y="417726"/>
                  </a:cubicBezTo>
                  <a:cubicBezTo>
                    <a:pt x="649128" y="383657"/>
                    <a:pt x="638921" y="342634"/>
                    <a:pt x="603257" y="327067"/>
                  </a:cubicBezTo>
                  <a:cubicBezTo>
                    <a:pt x="604278" y="285343"/>
                    <a:pt x="586095" y="262758"/>
                    <a:pt x="552026" y="256186"/>
                  </a:cubicBezTo>
                  <a:cubicBezTo>
                    <a:pt x="550814" y="246999"/>
                    <a:pt x="561915" y="246043"/>
                    <a:pt x="567785" y="240364"/>
                  </a:cubicBezTo>
                  <a:cubicBezTo>
                    <a:pt x="574292" y="234176"/>
                    <a:pt x="581948" y="223138"/>
                    <a:pt x="599301" y="232517"/>
                  </a:cubicBezTo>
                  <a:cubicBezTo>
                    <a:pt x="597004" y="247956"/>
                    <a:pt x="602683" y="255357"/>
                    <a:pt x="607212" y="264034"/>
                  </a:cubicBezTo>
                  <a:cubicBezTo>
                    <a:pt x="625842" y="266905"/>
                    <a:pt x="633115" y="258420"/>
                    <a:pt x="642685" y="252231"/>
                  </a:cubicBezTo>
                  <a:cubicBezTo>
                    <a:pt x="643514" y="239918"/>
                    <a:pt x="640005" y="223266"/>
                    <a:pt x="646640" y="216759"/>
                  </a:cubicBezTo>
                  <a:cubicBezTo>
                    <a:pt x="672351" y="210761"/>
                    <a:pt x="673117" y="229710"/>
                    <a:pt x="689960" y="232517"/>
                  </a:cubicBezTo>
                  <a:cubicBezTo>
                    <a:pt x="698445" y="229136"/>
                    <a:pt x="703932" y="222820"/>
                    <a:pt x="701763" y="208848"/>
                  </a:cubicBezTo>
                  <a:cubicBezTo>
                    <a:pt x="713374" y="204700"/>
                    <a:pt x="715480" y="191048"/>
                    <a:pt x="721476" y="181286"/>
                  </a:cubicBezTo>
                  <a:cubicBezTo>
                    <a:pt x="721540" y="160233"/>
                    <a:pt x="717776" y="142943"/>
                    <a:pt x="701763" y="137903"/>
                  </a:cubicBezTo>
                  <a:cubicBezTo>
                    <a:pt x="711651" y="119657"/>
                    <a:pt x="745656" y="125845"/>
                    <a:pt x="752993" y="141859"/>
                  </a:cubicBezTo>
                  <a:cubicBezTo>
                    <a:pt x="776025" y="141795"/>
                    <a:pt x="779917" y="137839"/>
                    <a:pt x="800268" y="141859"/>
                  </a:cubicBezTo>
                  <a:cubicBezTo>
                    <a:pt x="804224" y="149706"/>
                    <a:pt x="807095" y="158702"/>
                    <a:pt x="816026" y="161572"/>
                  </a:cubicBezTo>
                  <a:cubicBezTo>
                    <a:pt x="816856" y="185178"/>
                    <a:pt x="817367" y="200107"/>
                    <a:pt x="819982" y="228561"/>
                  </a:cubicBezTo>
                  <a:cubicBezTo>
                    <a:pt x="831785" y="228561"/>
                    <a:pt x="843652" y="228561"/>
                    <a:pt x="855454" y="228561"/>
                  </a:cubicBezTo>
                  <a:cubicBezTo>
                    <a:pt x="865534" y="222883"/>
                    <a:pt x="865407" y="206998"/>
                    <a:pt x="886971" y="212803"/>
                  </a:cubicBezTo>
                  <a:cubicBezTo>
                    <a:pt x="885759" y="200873"/>
                    <a:pt x="874786" y="198703"/>
                    <a:pt x="879060" y="181286"/>
                  </a:cubicBezTo>
                  <a:cubicBezTo>
                    <a:pt x="886269" y="164826"/>
                    <a:pt x="902857" y="157808"/>
                    <a:pt x="910577" y="141859"/>
                  </a:cubicBezTo>
                  <a:cubicBezTo>
                    <a:pt x="929589" y="145176"/>
                    <a:pt x="937118" y="136882"/>
                    <a:pt x="938138" y="122144"/>
                  </a:cubicBezTo>
                  <a:cubicBezTo>
                    <a:pt x="926782" y="101346"/>
                    <a:pt x="903814" y="121188"/>
                    <a:pt x="890863" y="114233"/>
                  </a:cubicBezTo>
                  <a:cubicBezTo>
                    <a:pt x="882377" y="101856"/>
                    <a:pt x="893670" y="82079"/>
                    <a:pt x="898774" y="70914"/>
                  </a:cubicBezTo>
                  <a:cubicBezTo>
                    <a:pt x="908152" y="68936"/>
                    <a:pt x="913511" y="71998"/>
                    <a:pt x="918488" y="74870"/>
                  </a:cubicBezTo>
                  <a:cubicBezTo>
                    <a:pt x="921933" y="76911"/>
                    <a:pt x="919891" y="80931"/>
                    <a:pt x="922443" y="82781"/>
                  </a:cubicBezTo>
                  <a:cubicBezTo>
                    <a:pt x="924166" y="83929"/>
                    <a:pt x="928759" y="81441"/>
                    <a:pt x="930291" y="82781"/>
                  </a:cubicBezTo>
                  <a:cubicBezTo>
                    <a:pt x="937500" y="88714"/>
                    <a:pt x="936607" y="102686"/>
                    <a:pt x="950004" y="102495"/>
                  </a:cubicBezTo>
                  <a:cubicBezTo>
                    <a:pt x="949494" y="112192"/>
                    <a:pt x="949430" y="121507"/>
                    <a:pt x="953960" y="126100"/>
                  </a:cubicBezTo>
                  <a:cubicBezTo>
                    <a:pt x="968698" y="117232"/>
                    <a:pt x="979416" y="104345"/>
                    <a:pt x="981521" y="82781"/>
                  </a:cubicBezTo>
                  <a:cubicBezTo>
                    <a:pt x="992431" y="82525"/>
                    <a:pt x="996578" y="70276"/>
                    <a:pt x="1005191" y="63066"/>
                  </a:cubicBezTo>
                  <a:cubicBezTo>
                    <a:pt x="1011634" y="57644"/>
                    <a:pt x="1021268" y="53114"/>
                    <a:pt x="1028861" y="47308"/>
                  </a:cubicBezTo>
                  <a:cubicBezTo>
                    <a:pt x="1034156" y="43289"/>
                    <a:pt x="1041173" y="32762"/>
                    <a:pt x="1048574" y="27594"/>
                  </a:cubicBezTo>
                  <a:cubicBezTo>
                    <a:pt x="1053104" y="24404"/>
                    <a:pt x="1059611" y="26765"/>
                    <a:pt x="1064332" y="23639"/>
                  </a:cubicBezTo>
                  <a:cubicBezTo>
                    <a:pt x="1066055" y="22490"/>
                    <a:pt x="1070776" y="11964"/>
                    <a:pt x="1072244" y="11836"/>
                  </a:cubicBezTo>
                  <a:cubicBezTo>
                    <a:pt x="1076965" y="11326"/>
                    <a:pt x="1082005" y="21406"/>
                    <a:pt x="1088002" y="23639"/>
                  </a:cubicBezTo>
                  <a:cubicBezTo>
                    <a:pt x="1098784" y="27722"/>
                    <a:pt x="1107397" y="21661"/>
                    <a:pt x="1115563" y="27594"/>
                  </a:cubicBezTo>
                  <a:cubicBezTo>
                    <a:pt x="1125707" y="24596"/>
                    <a:pt x="1129280" y="15026"/>
                    <a:pt x="1127366" y="33"/>
                  </a:cubicBezTo>
                  <a:cubicBezTo>
                    <a:pt x="1139998" y="-796"/>
                    <a:pt x="1136936" y="14069"/>
                    <a:pt x="1143124" y="19747"/>
                  </a:cubicBezTo>
                  <a:cubicBezTo>
                    <a:pt x="1156969" y="16493"/>
                    <a:pt x="1165390" y="7881"/>
                    <a:pt x="1178597" y="3989"/>
                  </a:cubicBezTo>
                  <a:cubicBezTo>
                    <a:pt x="1185615" y="26446"/>
                    <a:pt x="1223830" y="32379"/>
                    <a:pt x="1245586" y="27658"/>
                  </a:cubicBezTo>
                  <a:cubicBezTo>
                    <a:pt x="1263513" y="34740"/>
                    <a:pt x="1268107" y="55028"/>
                    <a:pt x="1292861" y="55219"/>
                  </a:cubicBezTo>
                  <a:cubicBezTo>
                    <a:pt x="1297965" y="61982"/>
                    <a:pt x="1301027" y="70722"/>
                    <a:pt x="1312575" y="70978"/>
                  </a:cubicBezTo>
                  <a:cubicBezTo>
                    <a:pt x="1309385" y="86162"/>
                    <a:pt x="1326356" y="81058"/>
                    <a:pt x="1328333" y="90692"/>
                  </a:cubicBezTo>
                  <a:cubicBezTo>
                    <a:pt x="1329354" y="95476"/>
                    <a:pt x="1317424" y="99368"/>
                    <a:pt x="1316530" y="106450"/>
                  </a:cubicBezTo>
                  <a:cubicBezTo>
                    <a:pt x="1314744" y="120932"/>
                    <a:pt x="1332161" y="115191"/>
                    <a:pt x="1328333" y="134075"/>
                  </a:cubicBezTo>
                  <a:cubicBezTo>
                    <a:pt x="1329418" y="142177"/>
                    <a:pt x="1338860" y="141922"/>
                    <a:pt x="1344091" y="145878"/>
                  </a:cubicBezTo>
                  <a:cubicBezTo>
                    <a:pt x="1346133" y="168782"/>
                    <a:pt x="1339689" y="200234"/>
                    <a:pt x="1348047" y="216822"/>
                  </a:cubicBezTo>
                  <a:cubicBezTo>
                    <a:pt x="1378479" y="209166"/>
                    <a:pt x="1392004" y="184604"/>
                    <a:pt x="1418991" y="173439"/>
                  </a:cubicBezTo>
                  <a:cubicBezTo>
                    <a:pt x="1450508" y="170823"/>
                    <a:pt x="1441512" y="208720"/>
                    <a:pt x="1454464" y="224670"/>
                  </a:cubicBezTo>
                  <a:cubicBezTo>
                    <a:pt x="1454017" y="234750"/>
                    <a:pt x="1452231" y="243427"/>
                    <a:pt x="1446553" y="248275"/>
                  </a:cubicBezTo>
                  <a:cubicBezTo>
                    <a:pt x="1448786" y="257909"/>
                    <a:pt x="1461801" y="256697"/>
                    <a:pt x="1458356" y="271881"/>
                  </a:cubicBezTo>
                  <a:cubicBezTo>
                    <a:pt x="1440428" y="277623"/>
                    <a:pt x="1435069" y="295933"/>
                    <a:pt x="1422883" y="307353"/>
                  </a:cubicBezTo>
                  <a:cubicBezTo>
                    <a:pt x="1427859" y="322091"/>
                    <a:pt x="1436983" y="332681"/>
                    <a:pt x="1450445" y="338870"/>
                  </a:cubicBezTo>
                  <a:cubicBezTo>
                    <a:pt x="1447701" y="351885"/>
                    <a:pt x="1439599" y="359541"/>
                    <a:pt x="1434686" y="370387"/>
                  </a:cubicBezTo>
                  <a:cubicBezTo>
                    <a:pt x="1453507" y="383784"/>
                    <a:pt x="1462757" y="353927"/>
                    <a:pt x="1458356" y="331023"/>
                  </a:cubicBezTo>
                  <a:cubicBezTo>
                    <a:pt x="1465373" y="323558"/>
                    <a:pt x="1469776" y="313606"/>
                    <a:pt x="1485916" y="315264"/>
                  </a:cubicBezTo>
                  <a:cubicBezTo>
                    <a:pt x="1484003" y="342060"/>
                    <a:pt x="1487831" y="363241"/>
                    <a:pt x="1489872" y="386209"/>
                  </a:cubicBezTo>
                  <a:cubicBezTo>
                    <a:pt x="1498102" y="394503"/>
                    <a:pt x="1504674" y="381041"/>
                    <a:pt x="1509586" y="374342"/>
                  </a:cubicBezTo>
                  <a:cubicBezTo>
                    <a:pt x="1518773" y="386528"/>
                    <a:pt x="1525919" y="393993"/>
                    <a:pt x="1556861" y="390101"/>
                  </a:cubicBezTo>
                  <a:cubicBezTo>
                    <a:pt x="1559477" y="400564"/>
                    <a:pt x="1568728" y="404519"/>
                    <a:pt x="1576575" y="409751"/>
                  </a:cubicBezTo>
                  <a:cubicBezTo>
                    <a:pt x="1577022" y="421107"/>
                    <a:pt x="1574406" y="435525"/>
                    <a:pt x="1580531" y="441267"/>
                  </a:cubicBezTo>
                  <a:cubicBezTo>
                    <a:pt x="1589080" y="449817"/>
                    <a:pt x="1604583" y="451348"/>
                    <a:pt x="1612047" y="460982"/>
                  </a:cubicBezTo>
                  <a:cubicBezTo>
                    <a:pt x="1624679" y="464427"/>
                    <a:pt x="1620214" y="450773"/>
                    <a:pt x="1627806" y="449179"/>
                  </a:cubicBezTo>
                  <a:cubicBezTo>
                    <a:pt x="1661173" y="443500"/>
                    <a:pt x="1680121" y="459323"/>
                    <a:pt x="1702642" y="453134"/>
                  </a:cubicBezTo>
                  <a:cubicBezTo>
                    <a:pt x="1705385" y="460918"/>
                    <a:pt x="1713169" y="463597"/>
                    <a:pt x="1722356" y="464937"/>
                  </a:cubicBezTo>
                  <a:cubicBezTo>
                    <a:pt x="1721080" y="481971"/>
                    <a:pt x="1727779" y="491031"/>
                    <a:pt x="1738114" y="496454"/>
                  </a:cubicBezTo>
                  <a:cubicBezTo>
                    <a:pt x="1737668" y="537604"/>
                    <a:pt x="1766569" y="549407"/>
                    <a:pt x="1781434" y="575246"/>
                  </a:cubicBezTo>
                  <a:cubicBezTo>
                    <a:pt x="1781434" y="592344"/>
                    <a:pt x="1781434" y="609378"/>
                    <a:pt x="1781434" y="626476"/>
                  </a:cubicBezTo>
                  <a:cubicBezTo>
                    <a:pt x="1782200" y="641724"/>
                    <a:pt x="1763124" y="637067"/>
                    <a:pt x="1765676" y="654037"/>
                  </a:cubicBezTo>
                  <a:cubicBezTo>
                    <a:pt x="1763251" y="676112"/>
                    <a:pt x="1796874" y="662268"/>
                    <a:pt x="1801148" y="677643"/>
                  </a:cubicBezTo>
                  <a:cubicBezTo>
                    <a:pt x="1813270" y="680578"/>
                    <a:pt x="1808740" y="666861"/>
                    <a:pt x="1820861" y="669732"/>
                  </a:cubicBezTo>
                  <a:cubicBezTo>
                    <a:pt x="1845169" y="665585"/>
                    <a:pt x="1863735" y="679621"/>
                    <a:pt x="1875984" y="665776"/>
                  </a:cubicBezTo>
                  <a:cubicBezTo>
                    <a:pt x="1888170" y="669413"/>
                    <a:pt x="1900036" y="673241"/>
                    <a:pt x="1907501" y="681535"/>
                  </a:cubicBezTo>
                  <a:cubicBezTo>
                    <a:pt x="1920069" y="679621"/>
                    <a:pt x="1923961" y="669158"/>
                    <a:pt x="1939017" y="669732"/>
                  </a:cubicBezTo>
                  <a:cubicBezTo>
                    <a:pt x="1940166" y="684342"/>
                    <a:pt x="1956371" y="683896"/>
                    <a:pt x="1950820" y="705204"/>
                  </a:cubicBezTo>
                  <a:cubicBezTo>
                    <a:pt x="1921792" y="711584"/>
                    <a:pt x="1902142" y="727470"/>
                    <a:pt x="1883831" y="744632"/>
                  </a:cubicBezTo>
                  <a:cubicBezTo>
                    <a:pt x="1886447" y="761986"/>
                    <a:pt x="1881471" y="763772"/>
                    <a:pt x="1872028" y="776149"/>
                  </a:cubicBezTo>
                  <a:cubicBezTo>
                    <a:pt x="1859396" y="792609"/>
                    <a:pt x="1828454" y="801413"/>
                    <a:pt x="1793237" y="803710"/>
                  </a:cubicBezTo>
                  <a:cubicBezTo>
                    <a:pt x="1784688" y="804284"/>
                    <a:pt x="1768930" y="792035"/>
                    <a:pt x="1765676" y="807665"/>
                  </a:cubicBezTo>
                  <a:cubicBezTo>
                    <a:pt x="1770142" y="823807"/>
                    <a:pt x="1783157" y="808559"/>
                    <a:pt x="1797192" y="811621"/>
                  </a:cubicBezTo>
                  <a:cubicBezTo>
                    <a:pt x="1809570" y="809771"/>
                    <a:pt x="1808293" y="821510"/>
                    <a:pt x="1812950" y="827380"/>
                  </a:cubicBezTo>
                  <a:cubicBezTo>
                    <a:pt x="1823477" y="827380"/>
                    <a:pt x="1833941" y="827380"/>
                    <a:pt x="1844468" y="827380"/>
                  </a:cubicBezTo>
                  <a:cubicBezTo>
                    <a:pt x="1851741" y="839820"/>
                    <a:pt x="1867881" y="843393"/>
                    <a:pt x="1868073" y="862852"/>
                  </a:cubicBezTo>
                  <a:cubicBezTo>
                    <a:pt x="1871646" y="871082"/>
                    <a:pt x="1879685" y="874910"/>
                    <a:pt x="1891743" y="874718"/>
                  </a:cubicBezTo>
                  <a:cubicBezTo>
                    <a:pt x="1883129" y="895006"/>
                    <a:pt x="1860226" y="900940"/>
                    <a:pt x="1856270" y="925949"/>
                  </a:cubicBezTo>
                  <a:cubicBezTo>
                    <a:pt x="1848423" y="929905"/>
                    <a:pt x="1839427" y="932775"/>
                    <a:pt x="1836557" y="941707"/>
                  </a:cubicBezTo>
                  <a:cubicBezTo>
                    <a:pt x="1834706" y="964548"/>
                    <a:pt x="1853080" y="967227"/>
                    <a:pt x="1856270" y="985027"/>
                  </a:cubicBezTo>
                  <a:cubicBezTo>
                    <a:pt x="1854037" y="1012971"/>
                    <a:pt x="1850592" y="1039766"/>
                    <a:pt x="1852315" y="1071730"/>
                  </a:cubicBezTo>
                  <a:cubicBezTo>
                    <a:pt x="1846509" y="1092210"/>
                    <a:pt x="1827944" y="1099865"/>
                    <a:pt x="1820798" y="1119005"/>
                  </a:cubicBezTo>
                  <a:cubicBezTo>
                    <a:pt x="1796235" y="1115432"/>
                    <a:pt x="1791450" y="1131701"/>
                    <a:pt x="1781370" y="1142674"/>
                  </a:cubicBezTo>
                  <a:cubicBezTo>
                    <a:pt x="1781370" y="1165004"/>
                    <a:pt x="1781370" y="1187334"/>
                    <a:pt x="1781370" y="1209663"/>
                  </a:cubicBezTo>
                  <a:cubicBezTo>
                    <a:pt x="1768866" y="1223444"/>
                    <a:pt x="1758785" y="1239649"/>
                    <a:pt x="1753809" y="1260894"/>
                  </a:cubicBezTo>
                  <a:cubicBezTo>
                    <a:pt x="1743665" y="1263893"/>
                    <a:pt x="1737093" y="1270464"/>
                    <a:pt x="1734095" y="1280608"/>
                  </a:cubicBezTo>
                  <a:cubicBezTo>
                    <a:pt x="1705131" y="1282713"/>
                    <a:pt x="1697092" y="1281565"/>
                    <a:pt x="1667106" y="1280608"/>
                  </a:cubicBezTo>
                  <a:cubicBezTo>
                    <a:pt x="1648285" y="1275759"/>
                    <a:pt x="1638269" y="1262170"/>
                    <a:pt x="1611920" y="1264850"/>
                  </a:cubicBezTo>
                  <a:cubicBezTo>
                    <a:pt x="1589845" y="1235630"/>
                    <a:pt x="1552140" y="1222168"/>
                    <a:pt x="1544931" y="1178147"/>
                  </a:cubicBezTo>
                  <a:cubicBezTo>
                    <a:pt x="1529300" y="1180890"/>
                    <a:pt x="1530002" y="1199902"/>
                    <a:pt x="1505567" y="1193905"/>
                  </a:cubicBezTo>
                  <a:cubicBezTo>
                    <a:pt x="1492169" y="1167811"/>
                    <a:pt x="1519539" y="1157859"/>
                    <a:pt x="1533128" y="1146630"/>
                  </a:cubicBezTo>
                  <a:cubicBezTo>
                    <a:pt x="1533128" y="1137443"/>
                    <a:pt x="1533128" y="1128256"/>
                    <a:pt x="1533128" y="1119069"/>
                  </a:cubicBezTo>
                  <a:cubicBezTo>
                    <a:pt x="1546079" y="1114029"/>
                    <a:pt x="1543527" y="1096611"/>
                    <a:pt x="1548886" y="1083596"/>
                  </a:cubicBezTo>
                  <a:cubicBezTo>
                    <a:pt x="1551310" y="1077727"/>
                    <a:pt x="1553161" y="1072368"/>
                    <a:pt x="1560689" y="1071794"/>
                  </a:cubicBezTo>
                  <a:cubicBezTo>
                    <a:pt x="1554820" y="1060629"/>
                    <a:pt x="1537467" y="1060820"/>
                    <a:pt x="1521261" y="1059991"/>
                  </a:cubicBezTo>
                  <a:cubicBezTo>
                    <a:pt x="1517561" y="1042956"/>
                    <a:pt x="1511500" y="1011057"/>
                    <a:pt x="1529172" y="1004869"/>
                  </a:cubicBezTo>
                  <a:cubicBezTo>
                    <a:pt x="1550035" y="998489"/>
                    <a:pt x="1541486" y="1021392"/>
                    <a:pt x="1560689" y="1016671"/>
                  </a:cubicBezTo>
                  <a:cubicBezTo>
                    <a:pt x="1565027" y="1004613"/>
                    <a:pt x="1553863" y="1009845"/>
                    <a:pt x="1548886" y="1004869"/>
                  </a:cubicBezTo>
                  <a:cubicBezTo>
                    <a:pt x="1545760" y="1001742"/>
                    <a:pt x="1545824" y="984197"/>
                    <a:pt x="1533128" y="985154"/>
                  </a:cubicBezTo>
                  <a:cubicBezTo>
                    <a:pt x="1532682" y="969906"/>
                    <a:pt x="1521517" y="965249"/>
                    <a:pt x="1513414" y="957593"/>
                  </a:cubicBezTo>
                  <a:cubicBezTo>
                    <a:pt x="1499123" y="960400"/>
                    <a:pt x="1480749" y="959124"/>
                    <a:pt x="1470094" y="965504"/>
                  </a:cubicBezTo>
                  <a:cubicBezTo>
                    <a:pt x="1440109" y="944387"/>
                    <a:pt x="1466968" y="910254"/>
                    <a:pt x="1478005" y="886713"/>
                  </a:cubicBezTo>
                  <a:cubicBezTo>
                    <a:pt x="1492807" y="883778"/>
                    <a:pt x="1486555" y="901769"/>
                    <a:pt x="1497720" y="902471"/>
                  </a:cubicBezTo>
                  <a:cubicBezTo>
                    <a:pt x="1511628" y="901961"/>
                    <a:pt x="1515328" y="891179"/>
                    <a:pt x="1529236" y="890668"/>
                  </a:cubicBezTo>
                  <a:cubicBezTo>
                    <a:pt x="1532362" y="898005"/>
                    <a:pt x="1535808" y="905087"/>
                    <a:pt x="1537083" y="914274"/>
                  </a:cubicBezTo>
                  <a:cubicBezTo>
                    <a:pt x="1550162" y="912870"/>
                    <a:pt x="1543272" y="891561"/>
                    <a:pt x="1544994" y="878802"/>
                  </a:cubicBezTo>
                  <a:cubicBezTo>
                    <a:pt x="1538488" y="872103"/>
                    <a:pt x="1523622" y="873889"/>
                    <a:pt x="1517434" y="866999"/>
                  </a:cubicBezTo>
                  <a:cubicBezTo>
                    <a:pt x="1517434" y="860427"/>
                    <a:pt x="1517434" y="853856"/>
                    <a:pt x="1517434" y="847285"/>
                  </a:cubicBezTo>
                  <a:cubicBezTo>
                    <a:pt x="1522538" y="841862"/>
                    <a:pt x="1534531" y="843393"/>
                    <a:pt x="1544994" y="843329"/>
                  </a:cubicBezTo>
                  <a:cubicBezTo>
                    <a:pt x="1548631" y="862979"/>
                    <a:pt x="1560626" y="891944"/>
                    <a:pt x="1580467" y="882757"/>
                  </a:cubicBezTo>
                  <a:cubicBezTo>
                    <a:pt x="1591950" y="875994"/>
                    <a:pt x="1571535" y="868402"/>
                    <a:pt x="1576512" y="855196"/>
                  </a:cubicBezTo>
                  <a:cubicBezTo>
                    <a:pt x="1576575" y="843457"/>
                    <a:pt x="1586719" y="841798"/>
                    <a:pt x="1588314" y="831526"/>
                  </a:cubicBezTo>
                  <a:cubicBezTo>
                    <a:pt x="1591760" y="816279"/>
                    <a:pt x="1578680" y="817490"/>
                    <a:pt x="1576512" y="807921"/>
                  </a:cubicBezTo>
                  <a:cubicBezTo>
                    <a:pt x="1571153" y="763325"/>
                    <a:pt x="1592270" y="692317"/>
                    <a:pt x="1537083" y="697612"/>
                  </a:cubicBezTo>
                  <a:cubicBezTo>
                    <a:pt x="1535042" y="691807"/>
                    <a:pt x="1531278" y="687723"/>
                    <a:pt x="1529236" y="681854"/>
                  </a:cubicBezTo>
                  <a:cubicBezTo>
                    <a:pt x="1510862" y="686064"/>
                    <a:pt x="1498166" y="671582"/>
                    <a:pt x="1485916" y="681854"/>
                  </a:cubicBezTo>
                  <a:cubicBezTo>
                    <a:pt x="1470732" y="678664"/>
                    <a:pt x="1466714" y="664245"/>
                    <a:pt x="1446489" y="666095"/>
                  </a:cubicBezTo>
                  <a:cubicBezTo>
                    <a:pt x="1439790" y="651741"/>
                    <a:pt x="1428497" y="642107"/>
                    <a:pt x="1414972" y="634579"/>
                  </a:cubicBezTo>
                  <a:cubicBezTo>
                    <a:pt x="1415610" y="624754"/>
                    <a:pt x="1408911" y="622265"/>
                    <a:pt x="1403169" y="618820"/>
                  </a:cubicBezTo>
                  <a:cubicBezTo>
                    <a:pt x="1403169" y="612249"/>
                    <a:pt x="1403169" y="605678"/>
                    <a:pt x="1403169" y="599106"/>
                  </a:cubicBezTo>
                  <a:cubicBezTo>
                    <a:pt x="1398130" y="593684"/>
                    <a:pt x="1386071" y="595215"/>
                    <a:pt x="1375608" y="595151"/>
                  </a:cubicBezTo>
                  <a:cubicBezTo>
                    <a:pt x="1370760" y="582965"/>
                    <a:pt x="1362593" y="574033"/>
                    <a:pt x="1352002" y="567590"/>
                  </a:cubicBezTo>
                  <a:cubicBezTo>
                    <a:pt x="1331013" y="567590"/>
                    <a:pt x="1329035" y="586602"/>
                    <a:pt x="1304728" y="583348"/>
                  </a:cubicBezTo>
                  <a:cubicBezTo>
                    <a:pt x="1308938" y="601467"/>
                    <a:pt x="1321571" y="611164"/>
                    <a:pt x="1340200" y="614865"/>
                  </a:cubicBezTo>
                  <a:cubicBezTo>
                    <a:pt x="1336691" y="642936"/>
                    <a:pt x="1375225" y="646828"/>
                    <a:pt x="1367761" y="666095"/>
                  </a:cubicBezTo>
                  <a:cubicBezTo>
                    <a:pt x="1339434" y="664054"/>
                    <a:pt x="1328779" y="679685"/>
                    <a:pt x="1308683" y="685809"/>
                  </a:cubicBezTo>
                  <a:cubicBezTo>
                    <a:pt x="1312575" y="701631"/>
                    <a:pt x="1313532" y="720388"/>
                    <a:pt x="1312639" y="740932"/>
                  </a:cubicBezTo>
                  <a:cubicBezTo>
                    <a:pt x="1302494" y="754393"/>
                    <a:pt x="1274869" y="750438"/>
                    <a:pt x="1257452" y="756690"/>
                  </a:cubicBezTo>
                  <a:cubicBezTo>
                    <a:pt x="1242842" y="764410"/>
                    <a:pt x="1245394" y="789291"/>
                    <a:pt x="1237739" y="803965"/>
                  </a:cubicBezTo>
                  <a:cubicBezTo>
                    <a:pt x="1238121" y="814045"/>
                    <a:pt x="1252412" y="810281"/>
                    <a:pt x="1257452" y="815768"/>
                  </a:cubicBezTo>
                  <a:cubicBezTo>
                    <a:pt x="1269000" y="815449"/>
                    <a:pt x="1272063" y="806772"/>
                    <a:pt x="1277166" y="800009"/>
                  </a:cubicBezTo>
                  <a:cubicBezTo>
                    <a:pt x="1288714" y="813918"/>
                    <a:pt x="1301538" y="797266"/>
                    <a:pt x="1312639" y="803965"/>
                  </a:cubicBezTo>
                  <a:cubicBezTo>
                    <a:pt x="1312639" y="814492"/>
                    <a:pt x="1312639" y="824955"/>
                    <a:pt x="1312639" y="835482"/>
                  </a:cubicBezTo>
                  <a:cubicBezTo>
                    <a:pt x="1305046" y="836567"/>
                    <a:pt x="1306897" y="841989"/>
                    <a:pt x="1300836" y="847285"/>
                  </a:cubicBezTo>
                  <a:cubicBezTo>
                    <a:pt x="1297582" y="850156"/>
                    <a:pt x="1286672" y="853346"/>
                    <a:pt x="1285077" y="855132"/>
                  </a:cubicBezTo>
                  <a:cubicBezTo>
                    <a:pt x="1279974" y="861065"/>
                    <a:pt x="1283865" y="874527"/>
                    <a:pt x="1273274" y="874846"/>
                  </a:cubicBezTo>
                  <a:cubicBezTo>
                    <a:pt x="1281887" y="888563"/>
                    <a:pt x="1290691" y="902024"/>
                    <a:pt x="1296880" y="918165"/>
                  </a:cubicBezTo>
                  <a:cubicBezTo>
                    <a:pt x="1297454" y="933222"/>
                    <a:pt x="1286991" y="937114"/>
                    <a:pt x="1285077" y="949682"/>
                  </a:cubicBezTo>
                  <a:cubicBezTo>
                    <a:pt x="1286481" y="954850"/>
                    <a:pt x="1292032" y="955871"/>
                    <a:pt x="1292924" y="961485"/>
                  </a:cubicBezTo>
                  <a:cubicBezTo>
                    <a:pt x="1318891" y="959890"/>
                    <a:pt x="1328141" y="941516"/>
                    <a:pt x="1336244" y="922121"/>
                  </a:cubicBezTo>
                  <a:cubicBezTo>
                    <a:pt x="1361891" y="916634"/>
                    <a:pt x="1375736" y="898898"/>
                    <a:pt x="1399022" y="890668"/>
                  </a:cubicBezTo>
                  <a:close/>
                  <a:moveTo>
                    <a:pt x="1749726" y="800073"/>
                  </a:moveTo>
                  <a:cubicBezTo>
                    <a:pt x="1735180" y="801286"/>
                    <a:pt x="1734924" y="816853"/>
                    <a:pt x="1726056" y="823743"/>
                  </a:cubicBezTo>
                  <a:cubicBezTo>
                    <a:pt x="1746663" y="829102"/>
                    <a:pt x="1758657" y="811876"/>
                    <a:pt x="1749726" y="800073"/>
                  </a:cubicBezTo>
                  <a:close/>
                  <a:moveTo>
                    <a:pt x="1592142" y="890668"/>
                  </a:moveTo>
                  <a:cubicBezTo>
                    <a:pt x="1588888" y="913955"/>
                    <a:pt x="1621681" y="894624"/>
                    <a:pt x="1607900" y="886713"/>
                  </a:cubicBezTo>
                  <a:cubicBezTo>
                    <a:pt x="1607135" y="892582"/>
                    <a:pt x="1598330" y="890349"/>
                    <a:pt x="1592142" y="890668"/>
                  </a:cubicBezTo>
                  <a:close/>
                  <a:moveTo>
                    <a:pt x="1564517" y="654293"/>
                  </a:moveTo>
                  <a:cubicBezTo>
                    <a:pt x="1563241" y="663416"/>
                    <a:pt x="1565155" y="669413"/>
                    <a:pt x="1568473" y="674006"/>
                  </a:cubicBezTo>
                  <a:cubicBezTo>
                    <a:pt x="1581296" y="675027"/>
                    <a:pt x="1587421" y="669285"/>
                    <a:pt x="1588186" y="658248"/>
                  </a:cubicBezTo>
                  <a:cubicBezTo>
                    <a:pt x="1583529" y="653654"/>
                    <a:pt x="1574215" y="653718"/>
                    <a:pt x="1564517" y="654293"/>
                  </a:cubicBezTo>
                  <a:close/>
                  <a:moveTo>
                    <a:pt x="1454208" y="449370"/>
                  </a:moveTo>
                  <a:cubicBezTo>
                    <a:pt x="1426584" y="445734"/>
                    <a:pt x="1422756" y="452879"/>
                    <a:pt x="1410889" y="461173"/>
                  </a:cubicBezTo>
                  <a:cubicBezTo>
                    <a:pt x="1405147" y="465192"/>
                    <a:pt x="1396215" y="465511"/>
                    <a:pt x="1395130" y="472975"/>
                  </a:cubicBezTo>
                  <a:cubicBezTo>
                    <a:pt x="1410123" y="490776"/>
                    <a:pt x="1428115" y="493583"/>
                    <a:pt x="1454208" y="492690"/>
                  </a:cubicBezTo>
                  <a:cubicBezTo>
                    <a:pt x="1466650" y="480057"/>
                    <a:pt x="1468053" y="460918"/>
                    <a:pt x="1454208" y="449370"/>
                  </a:cubicBezTo>
                  <a:close/>
                  <a:moveTo>
                    <a:pt x="1375417" y="500601"/>
                  </a:moveTo>
                  <a:cubicBezTo>
                    <a:pt x="1383647" y="502897"/>
                    <a:pt x="1386645" y="510362"/>
                    <a:pt x="1399086" y="508448"/>
                  </a:cubicBezTo>
                  <a:cubicBezTo>
                    <a:pt x="1399341" y="503408"/>
                    <a:pt x="1404126" y="503025"/>
                    <a:pt x="1403041" y="496645"/>
                  </a:cubicBezTo>
                  <a:cubicBezTo>
                    <a:pt x="1397683" y="491286"/>
                    <a:pt x="1375481" y="489117"/>
                    <a:pt x="1375417" y="500601"/>
                  </a:cubicBezTo>
                  <a:close/>
                  <a:moveTo>
                    <a:pt x="1359659" y="465128"/>
                  </a:moveTo>
                  <a:cubicBezTo>
                    <a:pt x="1350599" y="476165"/>
                    <a:pt x="1357489" y="496517"/>
                    <a:pt x="1375417" y="492690"/>
                  </a:cubicBezTo>
                  <a:cubicBezTo>
                    <a:pt x="1375481" y="478207"/>
                    <a:pt x="1373630" y="465575"/>
                    <a:pt x="1359659" y="465128"/>
                  </a:cubicBezTo>
                  <a:close/>
                  <a:moveTo>
                    <a:pt x="1339944" y="244511"/>
                  </a:moveTo>
                  <a:cubicBezTo>
                    <a:pt x="1320614" y="247446"/>
                    <a:pt x="1321889" y="278516"/>
                    <a:pt x="1339944" y="279983"/>
                  </a:cubicBezTo>
                  <a:cubicBezTo>
                    <a:pt x="1337647" y="261610"/>
                    <a:pt x="1345304" y="256186"/>
                    <a:pt x="1339944" y="244511"/>
                  </a:cubicBezTo>
                  <a:close/>
                  <a:moveTo>
                    <a:pt x="945922" y="279983"/>
                  </a:moveTo>
                  <a:cubicBezTo>
                    <a:pt x="939350" y="279983"/>
                    <a:pt x="932779" y="279983"/>
                    <a:pt x="926207" y="279983"/>
                  </a:cubicBezTo>
                  <a:cubicBezTo>
                    <a:pt x="920529" y="287384"/>
                    <a:pt x="920402" y="300463"/>
                    <a:pt x="910449" y="303589"/>
                  </a:cubicBezTo>
                  <a:cubicBezTo>
                    <a:pt x="904261" y="300591"/>
                    <a:pt x="904579" y="291085"/>
                    <a:pt x="894691" y="291786"/>
                  </a:cubicBezTo>
                  <a:cubicBezTo>
                    <a:pt x="896541" y="306779"/>
                    <a:pt x="893032" y="316413"/>
                    <a:pt x="882888" y="319348"/>
                  </a:cubicBezTo>
                  <a:cubicBezTo>
                    <a:pt x="853668" y="302505"/>
                    <a:pt x="835805" y="353799"/>
                    <a:pt x="855327" y="374470"/>
                  </a:cubicBezTo>
                  <a:cubicBezTo>
                    <a:pt x="870766" y="376767"/>
                    <a:pt x="878230" y="371089"/>
                    <a:pt x="886844" y="366623"/>
                  </a:cubicBezTo>
                  <a:cubicBezTo>
                    <a:pt x="894244" y="377596"/>
                    <a:pt x="910513" y="379765"/>
                    <a:pt x="906558" y="402095"/>
                  </a:cubicBezTo>
                  <a:cubicBezTo>
                    <a:pt x="917212" y="412813"/>
                    <a:pt x="916383" y="391887"/>
                    <a:pt x="930227" y="394248"/>
                  </a:cubicBezTo>
                  <a:cubicBezTo>
                    <a:pt x="939542" y="394311"/>
                    <a:pt x="941839" y="387485"/>
                    <a:pt x="953897" y="390356"/>
                  </a:cubicBezTo>
                  <a:cubicBezTo>
                    <a:pt x="971441" y="393801"/>
                    <a:pt x="976736" y="409496"/>
                    <a:pt x="1001171" y="406114"/>
                  </a:cubicBezTo>
                  <a:cubicBezTo>
                    <a:pt x="1007551" y="418108"/>
                    <a:pt x="1020949" y="423085"/>
                    <a:pt x="1024841" y="437631"/>
                  </a:cubicBezTo>
                  <a:cubicBezTo>
                    <a:pt x="1038749" y="441076"/>
                    <a:pt x="1045129" y="427487"/>
                    <a:pt x="1048510" y="441586"/>
                  </a:cubicBezTo>
                  <a:cubicBezTo>
                    <a:pt x="1053359" y="454346"/>
                    <a:pt x="1035751" y="444585"/>
                    <a:pt x="1040599" y="457345"/>
                  </a:cubicBezTo>
                  <a:cubicBezTo>
                    <a:pt x="1058080" y="464809"/>
                    <a:pt x="1051126" y="496709"/>
                    <a:pt x="1052402" y="520378"/>
                  </a:cubicBezTo>
                  <a:cubicBezTo>
                    <a:pt x="1065800" y="525610"/>
                    <a:pt x="1070457" y="506662"/>
                    <a:pt x="1087875" y="504620"/>
                  </a:cubicBezTo>
                  <a:cubicBezTo>
                    <a:pt x="1098848" y="503344"/>
                    <a:pt x="1107652" y="513233"/>
                    <a:pt x="1123347" y="508575"/>
                  </a:cubicBezTo>
                  <a:cubicBezTo>
                    <a:pt x="1130110" y="521463"/>
                    <a:pt x="1144145" y="527205"/>
                    <a:pt x="1150908" y="540092"/>
                  </a:cubicBezTo>
                  <a:cubicBezTo>
                    <a:pt x="1150908" y="548003"/>
                    <a:pt x="1150908" y="555851"/>
                    <a:pt x="1150908" y="563698"/>
                  </a:cubicBezTo>
                  <a:cubicBezTo>
                    <a:pt x="1175789" y="561146"/>
                    <a:pt x="1175407" y="583858"/>
                    <a:pt x="1202138" y="579456"/>
                  </a:cubicBezTo>
                  <a:cubicBezTo>
                    <a:pt x="1208264" y="585134"/>
                    <a:pt x="1212729" y="592535"/>
                    <a:pt x="1221853" y="595215"/>
                  </a:cubicBezTo>
                  <a:cubicBezTo>
                    <a:pt x="1228998" y="587878"/>
                    <a:pt x="1222491" y="567016"/>
                    <a:pt x="1233655" y="563698"/>
                  </a:cubicBezTo>
                  <a:cubicBezTo>
                    <a:pt x="1243799" y="564081"/>
                    <a:pt x="1239270" y="579073"/>
                    <a:pt x="1249414" y="579456"/>
                  </a:cubicBezTo>
                  <a:cubicBezTo>
                    <a:pt x="1260323" y="568036"/>
                    <a:pt x="1268170" y="553554"/>
                    <a:pt x="1280930" y="543984"/>
                  </a:cubicBezTo>
                  <a:cubicBezTo>
                    <a:pt x="1277358" y="516806"/>
                    <a:pt x="1292414" y="508257"/>
                    <a:pt x="1304536" y="496709"/>
                  </a:cubicBezTo>
                  <a:cubicBezTo>
                    <a:pt x="1295094" y="494348"/>
                    <a:pt x="1286544" y="491031"/>
                    <a:pt x="1273019" y="492753"/>
                  </a:cubicBezTo>
                  <a:cubicBezTo>
                    <a:pt x="1261089" y="517571"/>
                    <a:pt x="1234676" y="527971"/>
                    <a:pt x="1221789" y="551895"/>
                  </a:cubicBezTo>
                  <a:cubicBezTo>
                    <a:pt x="1214260" y="553554"/>
                    <a:pt x="1211900" y="560380"/>
                    <a:pt x="1202074" y="559742"/>
                  </a:cubicBezTo>
                  <a:cubicBezTo>
                    <a:pt x="1195950" y="554000"/>
                    <a:pt x="1198630" y="539582"/>
                    <a:pt x="1198119" y="528226"/>
                  </a:cubicBezTo>
                  <a:cubicBezTo>
                    <a:pt x="1206859" y="525163"/>
                    <a:pt x="1213495" y="519932"/>
                    <a:pt x="1225681" y="520378"/>
                  </a:cubicBezTo>
                  <a:cubicBezTo>
                    <a:pt x="1225234" y="504173"/>
                    <a:pt x="1244055" y="507236"/>
                    <a:pt x="1245394" y="492817"/>
                  </a:cubicBezTo>
                  <a:cubicBezTo>
                    <a:pt x="1254007" y="493519"/>
                    <a:pt x="1257962" y="489563"/>
                    <a:pt x="1257197" y="481014"/>
                  </a:cubicBezTo>
                  <a:cubicBezTo>
                    <a:pt x="1265810" y="481716"/>
                    <a:pt x="1269765" y="477760"/>
                    <a:pt x="1269000" y="469212"/>
                  </a:cubicBezTo>
                  <a:cubicBezTo>
                    <a:pt x="1268553" y="461747"/>
                    <a:pt x="1255985" y="466468"/>
                    <a:pt x="1257197" y="457409"/>
                  </a:cubicBezTo>
                  <a:cubicBezTo>
                    <a:pt x="1257452" y="433484"/>
                    <a:pt x="1237419" y="429911"/>
                    <a:pt x="1237483" y="406178"/>
                  </a:cubicBezTo>
                  <a:cubicBezTo>
                    <a:pt x="1217770" y="406178"/>
                    <a:pt x="1198119" y="406178"/>
                    <a:pt x="1178405" y="406178"/>
                  </a:cubicBezTo>
                  <a:cubicBezTo>
                    <a:pt x="1167751" y="403754"/>
                    <a:pt x="1168580" y="389718"/>
                    <a:pt x="1154736" y="390420"/>
                  </a:cubicBezTo>
                  <a:cubicBezTo>
                    <a:pt x="1142486" y="407581"/>
                    <a:pt x="1123666" y="385061"/>
                    <a:pt x="1099550" y="390420"/>
                  </a:cubicBezTo>
                  <a:cubicBezTo>
                    <a:pt x="1097508" y="384550"/>
                    <a:pt x="1093744" y="380467"/>
                    <a:pt x="1091639" y="374661"/>
                  </a:cubicBezTo>
                  <a:cubicBezTo>
                    <a:pt x="1079581" y="371790"/>
                    <a:pt x="1080027" y="381488"/>
                    <a:pt x="1067969" y="378617"/>
                  </a:cubicBezTo>
                  <a:cubicBezTo>
                    <a:pt x="1061143" y="366878"/>
                    <a:pt x="1069245" y="358648"/>
                    <a:pt x="1064013" y="351056"/>
                  </a:cubicBezTo>
                  <a:cubicBezTo>
                    <a:pt x="1060696" y="342571"/>
                    <a:pt x="1038877" y="352523"/>
                    <a:pt x="1036452" y="343145"/>
                  </a:cubicBezTo>
                  <a:cubicBezTo>
                    <a:pt x="1031093" y="322027"/>
                    <a:pt x="1043789" y="318965"/>
                    <a:pt x="1048255" y="307672"/>
                  </a:cubicBezTo>
                  <a:cubicBezTo>
                    <a:pt x="1038175" y="294147"/>
                    <a:pt x="1027074" y="281578"/>
                    <a:pt x="1008828" y="276155"/>
                  </a:cubicBezTo>
                  <a:cubicBezTo>
                    <a:pt x="996833" y="276028"/>
                    <a:pt x="993516" y="284513"/>
                    <a:pt x="985158" y="288022"/>
                  </a:cubicBezTo>
                  <a:cubicBezTo>
                    <a:pt x="970229" y="273923"/>
                    <a:pt x="968825" y="291148"/>
                    <a:pt x="945730" y="288022"/>
                  </a:cubicBezTo>
                  <a:cubicBezTo>
                    <a:pt x="943561" y="293700"/>
                    <a:pt x="950324" y="308374"/>
                    <a:pt x="941775" y="307736"/>
                  </a:cubicBezTo>
                  <a:cubicBezTo>
                    <a:pt x="931439" y="297082"/>
                    <a:pt x="943242" y="288788"/>
                    <a:pt x="945922" y="279983"/>
                  </a:cubicBezTo>
                  <a:close/>
                  <a:moveTo>
                    <a:pt x="1272955" y="859151"/>
                  </a:moveTo>
                  <a:cubicBezTo>
                    <a:pt x="1256049" y="857684"/>
                    <a:pt x="1257708" y="837587"/>
                    <a:pt x="1245394" y="831590"/>
                  </a:cubicBezTo>
                  <a:cubicBezTo>
                    <a:pt x="1247245" y="843967"/>
                    <a:pt x="1234803" y="841989"/>
                    <a:pt x="1233592" y="851304"/>
                  </a:cubicBezTo>
                  <a:cubicBezTo>
                    <a:pt x="1241119" y="852963"/>
                    <a:pt x="1240737" y="862596"/>
                    <a:pt x="1253305" y="859151"/>
                  </a:cubicBezTo>
                  <a:cubicBezTo>
                    <a:pt x="1251519" y="871465"/>
                    <a:pt x="1261727" y="871720"/>
                    <a:pt x="1273019" y="870954"/>
                  </a:cubicBezTo>
                  <a:cubicBezTo>
                    <a:pt x="1272955" y="867062"/>
                    <a:pt x="1272955" y="863107"/>
                    <a:pt x="1272955" y="859151"/>
                  </a:cubicBezTo>
                  <a:close/>
                  <a:moveTo>
                    <a:pt x="1194163" y="1296494"/>
                  </a:moveTo>
                  <a:cubicBezTo>
                    <a:pt x="1195695" y="1313337"/>
                    <a:pt x="1187911" y="1339494"/>
                    <a:pt x="1205966" y="1339814"/>
                  </a:cubicBezTo>
                  <a:cubicBezTo>
                    <a:pt x="1214962" y="1330435"/>
                    <a:pt x="1212857" y="1309955"/>
                    <a:pt x="1217770" y="1296494"/>
                  </a:cubicBezTo>
                  <a:cubicBezTo>
                    <a:pt x="1210432" y="1288774"/>
                    <a:pt x="1203351" y="1295282"/>
                    <a:pt x="1194163" y="1296494"/>
                  </a:cubicBezTo>
                  <a:close/>
                  <a:moveTo>
                    <a:pt x="1099614" y="331214"/>
                  </a:moveTo>
                  <a:cubicBezTo>
                    <a:pt x="1092723" y="338041"/>
                    <a:pt x="1095211" y="355585"/>
                    <a:pt x="1103569" y="358775"/>
                  </a:cubicBezTo>
                  <a:cubicBezTo>
                    <a:pt x="1109439" y="347292"/>
                    <a:pt x="1114606" y="335489"/>
                    <a:pt x="1099614" y="331214"/>
                  </a:cubicBezTo>
                  <a:close/>
                  <a:moveTo>
                    <a:pt x="985349" y="1800889"/>
                  </a:moveTo>
                  <a:cubicBezTo>
                    <a:pt x="999896" y="1801655"/>
                    <a:pt x="1022417" y="1816967"/>
                    <a:pt x="1024777" y="1796934"/>
                  </a:cubicBezTo>
                  <a:cubicBezTo>
                    <a:pt x="1017632" y="1791830"/>
                    <a:pt x="986626" y="1788002"/>
                    <a:pt x="985349" y="1800889"/>
                  </a:cubicBezTo>
                  <a:close/>
                  <a:moveTo>
                    <a:pt x="941966" y="1757506"/>
                  </a:moveTo>
                  <a:cubicBezTo>
                    <a:pt x="954343" y="1764843"/>
                    <a:pt x="966911" y="1771925"/>
                    <a:pt x="973483" y="1785067"/>
                  </a:cubicBezTo>
                  <a:cubicBezTo>
                    <a:pt x="973355" y="1756039"/>
                    <a:pt x="978012" y="1731859"/>
                    <a:pt x="981394" y="1706275"/>
                  </a:cubicBezTo>
                  <a:cubicBezTo>
                    <a:pt x="954853" y="1696833"/>
                    <a:pt x="948601" y="1734666"/>
                    <a:pt x="941966" y="1757506"/>
                  </a:cubicBezTo>
                  <a:close/>
                  <a:moveTo>
                    <a:pt x="847416" y="445415"/>
                  </a:moveTo>
                  <a:cubicBezTo>
                    <a:pt x="870192" y="430485"/>
                    <a:pt x="862919" y="395651"/>
                    <a:pt x="835613" y="390292"/>
                  </a:cubicBezTo>
                  <a:cubicBezTo>
                    <a:pt x="821577" y="409049"/>
                    <a:pt x="825150" y="445478"/>
                    <a:pt x="804096" y="457281"/>
                  </a:cubicBezTo>
                  <a:cubicBezTo>
                    <a:pt x="810923" y="463597"/>
                    <a:pt x="828468" y="459195"/>
                    <a:pt x="831657" y="469084"/>
                  </a:cubicBezTo>
                  <a:cubicBezTo>
                    <a:pt x="829552" y="483056"/>
                    <a:pt x="834975" y="489372"/>
                    <a:pt x="843460" y="492753"/>
                  </a:cubicBezTo>
                  <a:cubicBezTo>
                    <a:pt x="848691" y="480887"/>
                    <a:pt x="847480" y="462577"/>
                    <a:pt x="847416" y="445415"/>
                  </a:cubicBezTo>
                  <a:close/>
                  <a:moveTo>
                    <a:pt x="741062" y="386337"/>
                  </a:moveTo>
                  <a:cubicBezTo>
                    <a:pt x="737490" y="375618"/>
                    <a:pt x="727282" y="390356"/>
                    <a:pt x="721349" y="390292"/>
                  </a:cubicBezTo>
                  <a:cubicBezTo>
                    <a:pt x="715607" y="384167"/>
                    <a:pt x="705973" y="381998"/>
                    <a:pt x="693788" y="382381"/>
                  </a:cubicBezTo>
                  <a:cubicBezTo>
                    <a:pt x="687599" y="376767"/>
                    <a:pt x="690662" y="361838"/>
                    <a:pt x="678029" y="362667"/>
                  </a:cubicBezTo>
                  <a:cubicBezTo>
                    <a:pt x="664567" y="364772"/>
                    <a:pt x="672032" y="381616"/>
                    <a:pt x="674073" y="390292"/>
                  </a:cubicBezTo>
                  <a:cubicBezTo>
                    <a:pt x="680645" y="390292"/>
                    <a:pt x="687216" y="390292"/>
                    <a:pt x="693788" y="390292"/>
                  </a:cubicBezTo>
                  <a:cubicBezTo>
                    <a:pt x="697871" y="409815"/>
                    <a:pt x="715224" y="416131"/>
                    <a:pt x="741062" y="413898"/>
                  </a:cubicBezTo>
                  <a:cubicBezTo>
                    <a:pt x="742913" y="404966"/>
                    <a:pt x="748846" y="393801"/>
                    <a:pt x="741062" y="386337"/>
                  </a:cubicBezTo>
                  <a:close/>
                  <a:moveTo>
                    <a:pt x="280051" y="583348"/>
                  </a:moveTo>
                  <a:cubicBezTo>
                    <a:pt x="280051" y="585964"/>
                    <a:pt x="280051" y="588580"/>
                    <a:pt x="280051" y="591195"/>
                  </a:cubicBezTo>
                  <a:cubicBezTo>
                    <a:pt x="287898" y="597767"/>
                    <a:pt x="285091" y="590876"/>
                    <a:pt x="295809" y="591195"/>
                  </a:cubicBezTo>
                  <a:cubicBezTo>
                    <a:pt x="295809" y="588580"/>
                    <a:pt x="295809" y="585964"/>
                    <a:pt x="295809" y="583348"/>
                  </a:cubicBezTo>
                  <a:cubicBezTo>
                    <a:pt x="285027" y="583667"/>
                    <a:pt x="287834" y="576777"/>
                    <a:pt x="280051" y="583348"/>
                  </a:cubicBezTo>
                  <a:close/>
                  <a:moveTo>
                    <a:pt x="209106" y="559679"/>
                  </a:moveTo>
                  <a:cubicBezTo>
                    <a:pt x="204066" y="575564"/>
                    <a:pt x="198196" y="595725"/>
                    <a:pt x="209106" y="606953"/>
                  </a:cubicBezTo>
                  <a:cubicBezTo>
                    <a:pt x="224163" y="602296"/>
                    <a:pt x="233350" y="591770"/>
                    <a:pt x="256381" y="595151"/>
                  </a:cubicBezTo>
                  <a:cubicBezTo>
                    <a:pt x="256637" y="590111"/>
                    <a:pt x="261421" y="589664"/>
                    <a:pt x="260337" y="583348"/>
                  </a:cubicBezTo>
                  <a:cubicBezTo>
                    <a:pt x="238326" y="580413"/>
                    <a:pt x="230607" y="563187"/>
                    <a:pt x="209106" y="559679"/>
                  </a:cubicBezTo>
                  <a:close/>
                  <a:moveTo>
                    <a:pt x="197303" y="1288647"/>
                  </a:moveTo>
                  <a:cubicBezTo>
                    <a:pt x="201897" y="1291964"/>
                    <a:pt x="207894" y="1293814"/>
                    <a:pt x="217018" y="1292602"/>
                  </a:cubicBezTo>
                  <a:cubicBezTo>
                    <a:pt x="215741" y="1283479"/>
                    <a:pt x="217655" y="1277482"/>
                    <a:pt x="220973" y="1272888"/>
                  </a:cubicBezTo>
                  <a:cubicBezTo>
                    <a:pt x="203811" y="1268933"/>
                    <a:pt x="203364" y="1281565"/>
                    <a:pt x="197303" y="12886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11204899" y="5134783"/>
              <a:ext cx="19715" cy="16408"/>
            </a:xfrm>
            <a:custGeom>
              <a:avLst/>
              <a:gdLst/>
              <a:ahLst/>
              <a:cxnLst/>
              <a:rect l="l" t="t" r="r" b="b"/>
              <a:pathLst>
                <a:path w="19715" h="16408" extrusionOk="0">
                  <a:moveTo>
                    <a:pt x="19715" y="16408"/>
                  </a:moveTo>
                  <a:cubicBezTo>
                    <a:pt x="7912" y="16408"/>
                    <a:pt x="3127" y="9327"/>
                    <a:pt x="1" y="650"/>
                  </a:cubicBezTo>
                  <a:cubicBezTo>
                    <a:pt x="-190" y="-2668"/>
                    <a:pt x="19333" y="7349"/>
                    <a:pt x="19715" y="164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3"/>
          <p:cNvSpPr/>
          <p:nvPr/>
        </p:nvSpPr>
        <p:spPr>
          <a:xfrm>
            <a:off x="9838600" y="3972362"/>
            <a:ext cx="1316710" cy="1623588"/>
          </a:xfrm>
          <a:custGeom>
            <a:avLst/>
            <a:gdLst/>
            <a:ahLst/>
            <a:cxnLst/>
            <a:rect l="l" t="t" r="r" b="b"/>
            <a:pathLst>
              <a:path w="1316710" h="1623588" extrusionOk="0">
                <a:moveTo>
                  <a:pt x="906202" y="1607713"/>
                </a:moveTo>
                <a:cubicBezTo>
                  <a:pt x="905436" y="1618814"/>
                  <a:pt x="899376" y="1624492"/>
                  <a:pt x="886488" y="1623471"/>
                </a:cubicBezTo>
                <a:cubicBezTo>
                  <a:pt x="883745" y="1608925"/>
                  <a:pt x="892740" y="1606054"/>
                  <a:pt x="906202" y="1607713"/>
                </a:cubicBezTo>
                <a:close/>
                <a:moveTo>
                  <a:pt x="732796" y="1517119"/>
                </a:moveTo>
                <a:cubicBezTo>
                  <a:pt x="734582" y="1529432"/>
                  <a:pt x="729350" y="1534728"/>
                  <a:pt x="717038" y="1532877"/>
                </a:cubicBezTo>
                <a:cubicBezTo>
                  <a:pt x="714358" y="1519671"/>
                  <a:pt x="723672" y="1518459"/>
                  <a:pt x="732796" y="1517119"/>
                </a:cubicBezTo>
                <a:close/>
                <a:moveTo>
                  <a:pt x="776180" y="1477692"/>
                </a:moveTo>
                <a:cubicBezTo>
                  <a:pt x="788492" y="1475841"/>
                  <a:pt x="793724" y="1481137"/>
                  <a:pt x="791938" y="1493450"/>
                </a:cubicBezTo>
                <a:cubicBezTo>
                  <a:pt x="779624" y="1495300"/>
                  <a:pt x="774329" y="1490005"/>
                  <a:pt x="776180" y="1477692"/>
                </a:cubicBezTo>
                <a:close/>
                <a:moveTo>
                  <a:pt x="1032268" y="1473799"/>
                </a:moveTo>
                <a:cubicBezTo>
                  <a:pt x="1044901" y="1470290"/>
                  <a:pt x="1040435" y="1483943"/>
                  <a:pt x="1048027" y="1485602"/>
                </a:cubicBezTo>
                <a:cubicBezTo>
                  <a:pt x="1045794" y="1499574"/>
                  <a:pt x="1026909" y="1490196"/>
                  <a:pt x="1032268" y="1473799"/>
                </a:cubicBezTo>
                <a:close/>
                <a:moveTo>
                  <a:pt x="703055" y="1420166"/>
                </a:moveTo>
                <a:cubicBezTo>
                  <a:pt x="706802" y="1420778"/>
                  <a:pt x="710339" y="1422760"/>
                  <a:pt x="713146" y="1426460"/>
                </a:cubicBezTo>
                <a:cubicBezTo>
                  <a:pt x="710274" y="1440687"/>
                  <a:pt x="693177" y="1440624"/>
                  <a:pt x="677673" y="1442219"/>
                </a:cubicBezTo>
                <a:cubicBezTo>
                  <a:pt x="678343" y="1433287"/>
                  <a:pt x="684404" y="1425647"/>
                  <a:pt x="691701" y="1422090"/>
                </a:cubicBezTo>
                <a:cubicBezTo>
                  <a:pt x="695350" y="1420312"/>
                  <a:pt x="699307" y="1419554"/>
                  <a:pt x="703055" y="1420166"/>
                </a:cubicBezTo>
                <a:close/>
                <a:moveTo>
                  <a:pt x="598818" y="1379122"/>
                </a:moveTo>
                <a:cubicBezTo>
                  <a:pt x="612024" y="1382822"/>
                  <a:pt x="597031" y="1410256"/>
                  <a:pt x="610621" y="1398836"/>
                </a:cubicBezTo>
                <a:cubicBezTo>
                  <a:pt x="614895" y="1404259"/>
                  <a:pt x="606537" y="1415041"/>
                  <a:pt x="606665" y="1422441"/>
                </a:cubicBezTo>
                <a:cubicBezTo>
                  <a:pt x="608898" y="1430991"/>
                  <a:pt x="616043" y="1454724"/>
                  <a:pt x="606665" y="1461869"/>
                </a:cubicBezTo>
                <a:cubicBezTo>
                  <a:pt x="612599" y="1470355"/>
                  <a:pt x="616299" y="1459062"/>
                  <a:pt x="626379" y="1465825"/>
                </a:cubicBezTo>
                <a:cubicBezTo>
                  <a:pt x="629633" y="1473162"/>
                  <a:pt x="631547" y="1481774"/>
                  <a:pt x="638246" y="1485603"/>
                </a:cubicBezTo>
                <a:cubicBezTo>
                  <a:pt x="641691" y="1498235"/>
                  <a:pt x="628038" y="1493769"/>
                  <a:pt x="626443" y="1501361"/>
                </a:cubicBezTo>
                <a:cubicBezTo>
                  <a:pt x="620063" y="1489303"/>
                  <a:pt x="610748" y="1480243"/>
                  <a:pt x="606729" y="1465889"/>
                </a:cubicBezTo>
                <a:cubicBezTo>
                  <a:pt x="586568" y="1474310"/>
                  <a:pt x="574829" y="1450577"/>
                  <a:pt x="551543" y="1450130"/>
                </a:cubicBezTo>
                <a:cubicBezTo>
                  <a:pt x="548672" y="1438072"/>
                  <a:pt x="558370" y="1438519"/>
                  <a:pt x="555498" y="1426461"/>
                </a:cubicBezTo>
                <a:cubicBezTo>
                  <a:pt x="562580" y="1426971"/>
                  <a:pt x="563792" y="1421676"/>
                  <a:pt x="571257" y="1422505"/>
                </a:cubicBezTo>
                <a:cubicBezTo>
                  <a:pt x="563218" y="1414594"/>
                  <a:pt x="577892" y="1409171"/>
                  <a:pt x="587015" y="1406747"/>
                </a:cubicBezTo>
                <a:cubicBezTo>
                  <a:pt x="587653" y="1398198"/>
                  <a:pt x="573043" y="1404960"/>
                  <a:pt x="567301" y="1402791"/>
                </a:cubicBezTo>
                <a:cubicBezTo>
                  <a:pt x="567301" y="1396220"/>
                  <a:pt x="567301" y="1389649"/>
                  <a:pt x="567301" y="1383077"/>
                </a:cubicBezTo>
                <a:cubicBezTo>
                  <a:pt x="579998" y="1383907"/>
                  <a:pt x="583953" y="1376123"/>
                  <a:pt x="598818" y="1379122"/>
                </a:cubicBezTo>
                <a:close/>
                <a:moveTo>
                  <a:pt x="1315983" y="1359471"/>
                </a:moveTo>
                <a:cubicBezTo>
                  <a:pt x="1319237" y="1370636"/>
                  <a:pt x="1310433" y="1369679"/>
                  <a:pt x="1312028" y="1379185"/>
                </a:cubicBezTo>
                <a:cubicBezTo>
                  <a:pt x="1304180" y="1379122"/>
                  <a:pt x="1306988" y="1368403"/>
                  <a:pt x="1296269" y="1371338"/>
                </a:cubicBezTo>
                <a:cubicBezTo>
                  <a:pt x="1298630" y="1363172"/>
                  <a:pt x="1302330" y="1356409"/>
                  <a:pt x="1315983" y="1359471"/>
                </a:cubicBezTo>
                <a:close/>
                <a:moveTo>
                  <a:pt x="1028313" y="1343713"/>
                </a:moveTo>
                <a:cubicBezTo>
                  <a:pt x="1027675" y="1348307"/>
                  <a:pt x="1029206" y="1350731"/>
                  <a:pt x="1032268" y="1351625"/>
                </a:cubicBezTo>
                <a:cubicBezTo>
                  <a:pt x="1031056" y="1366362"/>
                  <a:pt x="1019062" y="1367638"/>
                  <a:pt x="1008599" y="1363427"/>
                </a:cubicBezTo>
                <a:cubicBezTo>
                  <a:pt x="1008599" y="1358196"/>
                  <a:pt x="1008599" y="1352901"/>
                  <a:pt x="1008599" y="1347669"/>
                </a:cubicBezTo>
                <a:cubicBezTo>
                  <a:pt x="1013192" y="1344351"/>
                  <a:pt x="1019190" y="1342437"/>
                  <a:pt x="1028313" y="1343713"/>
                </a:cubicBezTo>
                <a:close/>
                <a:moveTo>
                  <a:pt x="464904" y="1339758"/>
                </a:moveTo>
                <a:cubicBezTo>
                  <a:pt x="477216" y="1337971"/>
                  <a:pt x="482448" y="1343203"/>
                  <a:pt x="480662" y="1355516"/>
                </a:cubicBezTo>
                <a:cubicBezTo>
                  <a:pt x="468349" y="1357366"/>
                  <a:pt x="463053" y="1352135"/>
                  <a:pt x="464904" y="1339758"/>
                </a:cubicBezTo>
                <a:close/>
                <a:moveTo>
                  <a:pt x="1067741" y="1323999"/>
                </a:moveTo>
                <a:cubicBezTo>
                  <a:pt x="1076290" y="1329677"/>
                  <a:pt x="1084712" y="1348434"/>
                  <a:pt x="1079544" y="1355516"/>
                </a:cubicBezTo>
                <a:cubicBezTo>
                  <a:pt x="1070229" y="1350412"/>
                  <a:pt x="1071952" y="1334207"/>
                  <a:pt x="1067741" y="1323999"/>
                </a:cubicBezTo>
                <a:close/>
                <a:moveTo>
                  <a:pt x="1189852" y="1284572"/>
                </a:moveTo>
                <a:cubicBezTo>
                  <a:pt x="1201847" y="1296949"/>
                  <a:pt x="1215564" y="1283040"/>
                  <a:pt x="1225324" y="1284572"/>
                </a:cubicBezTo>
                <a:cubicBezTo>
                  <a:pt x="1236808" y="1298033"/>
                  <a:pt x="1253204" y="1306582"/>
                  <a:pt x="1256841" y="1327891"/>
                </a:cubicBezTo>
                <a:cubicBezTo>
                  <a:pt x="1268708" y="1343586"/>
                  <a:pt x="1284658" y="1355261"/>
                  <a:pt x="1280511" y="1386969"/>
                </a:cubicBezTo>
                <a:cubicBezTo>
                  <a:pt x="1277321" y="1389074"/>
                  <a:pt x="1274131" y="1391116"/>
                  <a:pt x="1268708" y="1390924"/>
                </a:cubicBezTo>
                <a:cubicBezTo>
                  <a:pt x="1272663" y="1404003"/>
                  <a:pt x="1297354" y="1396411"/>
                  <a:pt x="1304180" y="1406683"/>
                </a:cubicBezTo>
                <a:cubicBezTo>
                  <a:pt x="1286061" y="1416572"/>
                  <a:pt x="1253779" y="1394370"/>
                  <a:pt x="1237191" y="1379122"/>
                </a:cubicBezTo>
                <a:cubicBezTo>
                  <a:pt x="1219583" y="1385438"/>
                  <a:pt x="1204717" y="1377208"/>
                  <a:pt x="1197763" y="1379122"/>
                </a:cubicBezTo>
                <a:cubicBezTo>
                  <a:pt x="1187746" y="1371147"/>
                  <a:pt x="1193489" y="1343139"/>
                  <a:pt x="1174094" y="1355452"/>
                </a:cubicBezTo>
                <a:cubicBezTo>
                  <a:pt x="1175689" y="1341991"/>
                  <a:pt x="1184748" y="1350476"/>
                  <a:pt x="1178050" y="1335802"/>
                </a:cubicBezTo>
                <a:cubicBezTo>
                  <a:pt x="1167905" y="1336185"/>
                  <a:pt x="1172435" y="1351178"/>
                  <a:pt x="1162291" y="1351561"/>
                </a:cubicBezTo>
                <a:cubicBezTo>
                  <a:pt x="1148765" y="1350731"/>
                  <a:pt x="1145129" y="1339885"/>
                  <a:pt x="1142577" y="1327955"/>
                </a:cubicBezTo>
                <a:cubicBezTo>
                  <a:pt x="1145767" y="1324574"/>
                  <a:pt x="1153359" y="1325594"/>
                  <a:pt x="1154380" y="1320044"/>
                </a:cubicBezTo>
                <a:cubicBezTo>
                  <a:pt x="1162418" y="1321192"/>
                  <a:pt x="1162100" y="1330698"/>
                  <a:pt x="1170139" y="1331846"/>
                </a:cubicBezTo>
                <a:cubicBezTo>
                  <a:pt x="1176773" y="1326296"/>
                  <a:pt x="1187109" y="1301861"/>
                  <a:pt x="1174094" y="1300330"/>
                </a:cubicBezTo>
                <a:cubicBezTo>
                  <a:pt x="1174477" y="1290186"/>
                  <a:pt x="1189469" y="1294652"/>
                  <a:pt x="1189852" y="1284572"/>
                </a:cubicBezTo>
                <a:close/>
                <a:moveTo>
                  <a:pt x="1027515" y="1270966"/>
                </a:moveTo>
                <a:cubicBezTo>
                  <a:pt x="1029732" y="1271780"/>
                  <a:pt x="1031566" y="1273853"/>
                  <a:pt x="1036223" y="1276725"/>
                </a:cubicBezTo>
                <a:cubicBezTo>
                  <a:pt x="1034182" y="1279915"/>
                  <a:pt x="1032141" y="1283104"/>
                  <a:pt x="1032268" y="1288527"/>
                </a:cubicBezTo>
                <a:cubicBezTo>
                  <a:pt x="1023081" y="1287187"/>
                  <a:pt x="1013767" y="1285975"/>
                  <a:pt x="1016510" y="1272769"/>
                </a:cubicBezTo>
                <a:cubicBezTo>
                  <a:pt x="1022699" y="1270599"/>
                  <a:pt x="1025298" y="1270153"/>
                  <a:pt x="1027515" y="1270966"/>
                </a:cubicBezTo>
                <a:close/>
                <a:moveTo>
                  <a:pt x="961324" y="1221602"/>
                </a:moveTo>
                <a:cubicBezTo>
                  <a:pt x="964833" y="1234234"/>
                  <a:pt x="951116" y="1229768"/>
                  <a:pt x="949521" y="1237360"/>
                </a:cubicBezTo>
                <a:cubicBezTo>
                  <a:pt x="938994" y="1232767"/>
                  <a:pt x="949203" y="1216498"/>
                  <a:pt x="961324" y="1221602"/>
                </a:cubicBezTo>
                <a:close/>
                <a:moveTo>
                  <a:pt x="894334" y="1205780"/>
                </a:moveTo>
                <a:cubicBezTo>
                  <a:pt x="897652" y="1210373"/>
                  <a:pt x="899566" y="1216370"/>
                  <a:pt x="898290" y="1225494"/>
                </a:cubicBezTo>
                <a:cubicBezTo>
                  <a:pt x="882596" y="1223325"/>
                  <a:pt x="886423" y="1223325"/>
                  <a:pt x="870729" y="1225494"/>
                </a:cubicBezTo>
                <a:cubicBezTo>
                  <a:pt x="870729" y="1220262"/>
                  <a:pt x="870729" y="1214967"/>
                  <a:pt x="870729" y="1209736"/>
                </a:cubicBezTo>
                <a:cubicBezTo>
                  <a:pt x="884701" y="1206290"/>
                  <a:pt x="880427" y="1209225"/>
                  <a:pt x="894334" y="1205780"/>
                </a:cubicBezTo>
                <a:close/>
                <a:moveTo>
                  <a:pt x="862818" y="1178218"/>
                </a:moveTo>
                <a:cubicBezTo>
                  <a:pt x="879214" y="1175092"/>
                  <a:pt x="885913" y="1193402"/>
                  <a:pt x="878576" y="1201887"/>
                </a:cubicBezTo>
                <a:cubicBezTo>
                  <a:pt x="872388" y="1200165"/>
                  <a:pt x="875195" y="1189510"/>
                  <a:pt x="862818" y="1193976"/>
                </a:cubicBezTo>
                <a:cubicBezTo>
                  <a:pt x="862818" y="1188681"/>
                  <a:pt x="862818" y="1183450"/>
                  <a:pt x="862818" y="1178218"/>
                </a:cubicBezTo>
                <a:close/>
                <a:moveTo>
                  <a:pt x="374245" y="1162459"/>
                </a:moveTo>
                <a:cubicBezTo>
                  <a:pt x="374245" y="1166415"/>
                  <a:pt x="374245" y="1170370"/>
                  <a:pt x="374245" y="1174263"/>
                </a:cubicBezTo>
                <a:cubicBezTo>
                  <a:pt x="369651" y="1177580"/>
                  <a:pt x="363655" y="1179430"/>
                  <a:pt x="354531" y="1178218"/>
                </a:cubicBezTo>
                <a:cubicBezTo>
                  <a:pt x="351788" y="1163672"/>
                  <a:pt x="360783" y="1160864"/>
                  <a:pt x="374245" y="1162459"/>
                </a:cubicBezTo>
                <a:close/>
                <a:moveTo>
                  <a:pt x="736752" y="1138854"/>
                </a:moveTo>
                <a:cubicBezTo>
                  <a:pt x="729862" y="1146893"/>
                  <a:pt x="739686" y="1146574"/>
                  <a:pt x="732796" y="1154613"/>
                </a:cubicBezTo>
                <a:cubicBezTo>
                  <a:pt x="742111" y="1150785"/>
                  <a:pt x="757806" y="1153337"/>
                  <a:pt x="756402" y="1138854"/>
                </a:cubicBezTo>
                <a:cubicBezTo>
                  <a:pt x="741409" y="1145107"/>
                  <a:pt x="751808" y="1145107"/>
                  <a:pt x="736752" y="1138854"/>
                </a:cubicBezTo>
                <a:close/>
                <a:moveTo>
                  <a:pt x="1012619" y="1119140"/>
                </a:moveTo>
                <a:cubicBezTo>
                  <a:pt x="1020913" y="1131325"/>
                  <a:pt x="1040499" y="1154102"/>
                  <a:pt x="1008663" y="1154612"/>
                </a:cubicBezTo>
                <a:cubicBezTo>
                  <a:pt x="999795" y="1140449"/>
                  <a:pt x="1013703" y="1128774"/>
                  <a:pt x="1012619" y="1119140"/>
                </a:cubicBezTo>
                <a:close/>
                <a:moveTo>
                  <a:pt x="552299" y="1118315"/>
                </a:moveTo>
                <a:cubicBezTo>
                  <a:pt x="565347" y="1117266"/>
                  <a:pt x="580109" y="1125089"/>
                  <a:pt x="598818" y="1119204"/>
                </a:cubicBezTo>
                <a:cubicBezTo>
                  <a:pt x="603156" y="1130624"/>
                  <a:pt x="602390" y="1147148"/>
                  <a:pt x="606729" y="1158632"/>
                </a:cubicBezTo>
                <a:cubicBezTo>
                  <a:pt x="598881" y="1158695"/>
                  <a:pt x="601688" y="1169350"/>
                  <a:pt x="590970" y="1166543"/>
                </a:cubicBezTo>
                <a:cubicBezTo>
                  <a:pt x="585548" y="1170626"/>
                  <a:pt x="567620" y="1182173"/>
                  <a:pt x="575212" y="1186256"/>
                </a:cubicBezTo>
                <a:cubicBezTo>
                  <a:pt x="574447" y="1190722"/>
                  <a:pt x="571257" y="1188489"/>
                  <a:pt x="571257" y="1186256"/>
                </a:cubicBezTo>
                <a:cubicBezTo>
                  <a:pt x="559071" y="1188362"/>
                  <a:pt x="560920" y="1204630"/>
                  <a:pt x="547651" y="1205843"/>
                </a:cubicBezTo>
                <a:cubicBezTo>
                  <a:pt x="546949" y="1197230"/>
                  <a:pt x="550840" y="1193274"/>
                  <a:pt x="559453" y="1194040"/>
                </a:cubicBezTo>
                <a:cubicBezTo>
                  <a:pt x="554414" y="1185682"/>
                  <a:pt x="557922" y="1173943"/>
                  <a:pt x="555498" y="1166479"/>
                </a:cubicBezTo>
                <a:cubicBezTo>
                  <a:pt x="554860" y="1164437"/>
                  <a:pt x="543057" y="1152890"/>
                  <a:pt x="543695" y="1154676"/>
                </a:cubicBezTo>
                <a:cubicBezTo>
                  <a:pt x="542738" y="1152124"/>
                  <a:pt x="550203" y="1144341"/>
                  <a:pt x="535784" y="1142873"/>
                </a:cubicBezTo>
                <a:cubicBezTo>
                  <a:pt x="538528" y="1139683"/>
                  <a:pt x="541908" y="1132091"/>
                  <a:pt x="535784" y="1131070"/>
                </a:cubicBezTo>
                <a:cubicBezTo>
                  <a:pt x="538017" y="1127370"/>
                  <a:pt x="546757" y="1125137"/>
                  <a:pt x="539740" y="1123159"/>
                </a:cubicBezTo>
                <a:cubicBezTo>
                  <a:pt x="543791" y="1120001"/>
                  <a:pt x="547950" y="1118665"/>
                  <a:pt x="552299" y="1118315"/>
                </a:cubicBezTo>
                <a:close/>
                <a:moveTo>
                  <a:pt x="1087455" y="1115185"/>
                </a:moveTo>
                <a:cubicBezTo>
                  <a:pt x="1093261" y="1117227"/>
                  <a:pt x="1097344" y="1121054"/>
                  <a:pt x="1103213" y="1123096"/>
                </a:cubicBezTo>
                <a:cubicBezTo>
                  <a:pt x="1099768" y="1128838"/>
                  <a:pt x="1097344" y="1135601"/>
                  <a:pt x="1087455" y="1134899"/>
                </a:cubicBezTo>
                <a:cubicBezTo>
                  <a:pt x="1082415" y="1129731"/>
                  <a:pt x="1082415" y="1120353"/>
                  <a:pt x="1087455" y="1115185"/>
                </a:cubicBezTo>
                <a:close/>
                <a:moveTo>
                  <a:pt x="920531" y="1114224"/>
                </a:moveTo>
                <a:cubicBezTo>
                  <a:pt x="924054" y="1113470"/>
                  <a:pt x="929712" y="1123160"/>
                  <a:pt x="929808" y="1123160"/>
                </a:cubicBezTo>
                <a:cubicBezTo>
                  <a:pt x="934912" y="1124308"/>
                  <a:pt x="942121" y="1115249"/>
                  <a:pt x="945566" y="1123160"/>
                </a:cubicBezTo>
                <a:cubicBezTo>
                  <a:pt x="961516" y="1114738"/>
                  <a:pt x="968215" y="1118758"/>
                  <a:pt x="988886" y="1119204"/>
                </a:cubicBezTo>
                <a:cubicBezTo>
                  <a:pt x="982888" y="1130560"/>
                  <a:pt x="989014" y="1131517"/>
                  <a:pt x="984930" y="1146829"/>
                </a:cubicBezTo>
                <a:cubicBezTo>
                  <a:pt x="976764" y="1149189"/>
                  <a:pt x="970002" y="1152954"/>
                  <a:pt x="973128" y="1166543"/>
                </a:cubicBezTo>
                <a:cubicBezTo>
                  <a:pt x="992586" y="1163608"/>
                  <a:pt x="997052" y="1163608"/>
                  <a:pt x="1016447" y="1166543"/>
                </a:cubicBezTo>
                <a:cubicBezTo>
                  <a:pt x="1023082" y="1153464"/>
                  <a:pt x="1043881" y="1154549"/>
                  <a:pt x="1047964" y="1138982"/>
                </a:cubicBezTo>
                <a:cubicBezTo>
                  <a:pt x="1057725" y="1132666"/>
                  <a:pt x="1061553" y="1144277"/>
                  <a:pt x="1067677" y="1146893"/>
                </a:cubicBezTo>
                <a:cubicBezTo>
                  <a:pt x="1071059" y="1148297"/>
                  <a:pt x="1076099" y="1145553"/>
                  <a:pt x="1079480" y="1146893"/>
                </a:cubicBezTo>
                <a:cubicBezTo>
                  <a:pt x="1080565" y="1147276"/>
                  <a:pt x="1082926" y="1154676"/>
                  <a:pt x="1083436" y="1154740"/>
                </a:cubicBezTo>
                <a:cubicBezTo>
                  <a:pt x="1085414" y="1155059"/>
                  <a:pt x="1089178" y="1152379"/>
                  <a:pt x="1087327" y="1150784"/>
                </a:cubicBezTo>
                <a:cubicBezTo>
                  <a:pt x="1091092" y="1153974"/>
                  <a:pt x="1085286" y="1160929"/>
                  <a:pt x="1095238" y="1166543"/>
                </a:cubicBezTo>
                <a:cubicBezTo>
                  <a:pt x="1097982" y="1168138"/>
                  <a:pt x="1107998" y="1157866"/>
                  <a:pt x="1110997" y="1166543"/>
                </a:cubicBezTo>
                <a:cubicBezTo>
                  <a:pt x="1113486" y="1175156"/>
                  <a:pt x="1099832" y="1179111"/>
                  <a:pt x="1114953" y="1178346"/>
                </a:cubicBezTo>
                <a:cubicBezTo>
                  <a:pt x="1116165" y="1187405"/>
                  <a:pt x="1103533" y="1182684"/>
                  <a:pt x="1103150" y="1190149"/>
                </a:cubicBezTo>
                <a:cubicBezTo>
                  <a:pt x="1104170" y="1194997"/>
                  <a:pt x="1111061" y="1194040"/>
                  <a:pt x="1111061" y="1190021"/>
                </a:cubicBezTo>
                <a:cubicBezTo>
                  <a:pt x="1119227" y="1200995"/>
                  <a:pt x="1085222" y="1203419"/>
                  <a:pt x="1087391" y="1221538"/>
                </a:cubicBezTo>
                <a:cubicBezTo>
                  <a:pt x="1090773" y="1235637"/>
                  <a:pt x="1097089" y="1222048"/>
                  <a:pt x="1111061" y="1225493"/>
                </a:cubicBezTo>
                <a:cubicBezTo>
                  <a:pt x="1119100" y="1223005"/>
                  <a:pt x="1112145" y="1205588"/>
                  <a:pt x="1126819" y="1209735"/>
                </a:cubicBezTo>
                <a:cubicBezTo>
                  <a:pt x="1136772" y="1219560"/>
                  <a:pt x="1122290" y="1225174"/>
                  <a:pt x="1122864" y="1237296"/>
                </a:cubicBezTo>
                <a:cubicBezTo>
                  <a:pt x="1119929" y="1250758"/>
                  <a:pt x="1138877" y="1242336"/>
                  <a:pt x="1134666" y="1257010"/>
                </a:cubicBezTo>
                <a:cubicBezTo>
                  <a:pt x="1124905" y="1256436"/>
                  <a:pt x="1115527" y="1256308"/>
                  <a:pt x="1114953" y="1264921"/>
                </a:cubicBezTo>
                <a:cubicBezTo>
                  <a:pt x="1110933" y="1261093"/>
                  <a:pt x="1106978" y="1257138"/>
                  <a:pt x="1103150" y="1253118"/>
                </a:cubicBezTo>
                <a:cubicBezTo>
                  <a:pt x="1093006" y="1253501"/>
                  <a:pt x="1097536" y="1268494"/>
                  <a:pt x="1087391" y="1268877"/>
                </a:cubicBezTo>
                <a:cubicBezTo>
                  <a:pt x="1087455" y="1276724"/>
                  <a:pt x="1098174" y="1273853"/>
                  <a:pt x="1095302" y="1284635"/>
                </a:cubicBezTo>
                <a:cubicBezTo>
                  <a:pt x="1101044" y="1281190"/>
                  <a:pt x="1107807" y="1278702"/>
                  <a:pt x="1107106" y="1268877"/>
                </a:cubicBezTo>
                <a:cubicBezTo>
                  <a:pt x="1112465" y="1270089"/>
                  <a:pt x="1110359" y="1278702"/>
                  <a:pt x="1111061" y="1284635"/>
                </a:cubicBezTo>
                <a:cubicBezTo>
                  <a:pt x="1099003" y="1281764"/>
                  <a:pt x="1099449" y="1291398"/>
                  <a:pt x="1087391" y="1288527"/>
                </a:cubicBezTo>
                <a:cubicBezTo>
                  <a:pt x="1087391" y="1301733"/>
                  <a:pt x="1103213" y="1298990"/>
                  <a:pt x="1107106" y="1308241"/>
                </a:cubicBezTo>
                <a:cubicBezTo>
                  <a:pt x="1110933" y="1324828"/>
                  <a:pt x="1087774" y="1301861"/>
                  <a:pt x="1087391" y="1320043"/>
                </a:cubicBezTo>
                <a:cubicBezTo>
                  <a:pt x="1083883" y="1311750"/>
                  <a:pt x="1070612" y="1313217"/>
                  <a:pt x="1071633" y="1300393"/>
                </a:cubicBezTo>
                <a:cubicBezTo>
                  <a:pt x="1055045" y="1306135"/>
                  <a:pt x="1056321" y="1329677"/>
                  <a:pt x="1036161" y="1331910"/>
                </a:cubicBezTo>
                <a:cubicBezTo>
                  <a:pt x="1041839" y="1321830"/>
                  <a:pt x="1047772" y="1312005"/>
                  <a:pt x="1055875" y="1304349"/>
                </a:cubicBezTo>
                <a:cubicBezTo>
                  <a:pt x="1055875" y="1292546"/>
                  <a:pt x="1048793" y="1287761"/>
                  <a:pt x="1040117" y="1284635"/>
                </a:cubicBezTo>
                <a:cubicBezTo>
                  <a:pt x="1037309" y="1238827"/>
                  <a:pt x="991820" y="1235765"/>
                  <a:pt x="992841" y="1186129"/>
                </a:cubicBezTo>
                <a:cubicBezTo>
                  <a:pt x="979316" y="1190978"/>
                  <a:pt x="987482" y="1217518"/>
                  <a:pt x="969235" y="1217646"/>
                </a:cubicBezTo>
                <a:cubicBezTo>
                  <a:pt x="966492" y="1200420"/>
                  <a:pt x="975934" y="1195444"/>
                  <a:pt x="973191" y="1178282"/>
                </a:cubicBezTo>
                <a:cubicBezTo>
                  <a:pt x="951818" y="1175283"/>
                  <a:pt x="950032" y="1191871"/>
                  <a:pt x="937719" y="1197996"/>
                </a:cubicBezTo>
                <a:cubicBezTo>
                  <a:pt x="916856" y="1203546"/>
                  <a:pt x="910987" y="1180323"/>
                  <a:pt x="906202" y="1201951"/>
                </a:cubicBezTo>
                <a:cubicBezTo>
                  <a:pt x="889997" y="1187214"/>
                  <a:pt x="916091" y="1149445"/>
                  <a:pt x="886488" y="1158632"/>
                </a:cubicBezTo>
                <a:cubicBezTo>
                  <a:pt x="890444" y="1152379"/>
                  <a:pt x="890189" y="1142809"/>
                  <a:pt x="898291" y="1150784"/>
                </a:cubicBezTo>
                <a:cubicBezTo>
                  <a:pt x="905564" y="1142299"/>
                  <a:pt x="901928" y="1122904"/>
                  <a:pt x="921961" y="1127115"/>
                </a:cubicBezTo>
                <a:cubicBezTo>
                  <a:pt x="922598" y="1122521"/>
                  <a:pt x="921067" y="1120097"/>
                  <a:pt x="918005" y="1119204"/>
                </a:cubicBezTo>
                <a:cubicBezTo>
                  <a:pt x="918420" y="1115886"/>
                  <a:pt x="919357" y="1114475"/>
                  <a:pt x="920531" y="1114224"/>
                </a:cubicBezTo>
                <a:close/>
                <a:moveTo>
                  <a:pt x="854971" y="1111293"/>
                </a:moveTo>
                <a:cubicBezTo>
                  <a:pt x="858927" y="1111293"/>
                  <a:pt x="862882" y="1111293"/>
                  <a:pt x="866774" y="1111293"/>
                </a:cubicBezTo>
                <a:cubicBezTo>
                  <a:pt x="866454" y="1116844"/>
                  <a:pt x="866136" y="1122458"/>
                  <a:pt x="870729" y="1123096"/>
                </a:cubicBezTo>
                <a:cubicBezTo>
                  <a:pt x="869006" y="1128838"/>
                  <a:pt x="867284" y="1122713"/>
                  <a:pt x="862882" y="1123096"/>
                </a:cubicBezTo>
                <a:cubicBezTo>
                  <a:pt x="851845" y="1123160"/>
                  <a:pt x="872260" y="1133878"/>
                  <a:pt x="854971" y="1131007"/>
                </a:cubicBezTo>
                <a:cubicBezTo>
                  <a:pt x="854971" y="1124436"/>
                  <a:pt x="854971" y="1117864"/>
                  <a:pt x="854971" y="1111293"/>
                </a:cubicBezTo>
                <a:close/>
                <a:moveTo>
                  <a:pt x="516071" y="1095535"/>
                </a:moveTo>
                <a:cubicBezTo>
                  <a:pt x="523535" y="1095918"/>
                  <a:pt x="518878" y="1108550"/>
                  <a:pt x="527937" y="1107338"/>
                </a:cubicBezTo>
                <a:cubicBezTo>
                  <a:pt x="524620" y="1114866"/>
                  <a:pt x="510648" y="1117992"/>
                  <a:pt x="504268" y="1111293"/>
                </a:cubicBezTo>
                <a:cubicBezTo>
                  <a:pt x="500823" y="1098661"/>
                  <a:pt x="514476" y="1103127"/>
                  <a:pt x="516071" y="1095535"/>
                </a:cubicBezTo>
                <a:close/>
                <a:moveTo>
                  <a:pt x="1004708" y="1091579"/>
                </a:moveTo>
                <a:cubicBezTo>
                  <a:pt x="1017340" y="1088070"/>
                  <a:pt x="1012874" y="1101787"/>
                  <a:pt x="1020466" y="1103382"/>
                </a:cubicBezTo>
                <a:cubicBezTo>
                  <a:pt x="1017148" y="1109251"/>
                  <a:pt x="1007770" y="1109060"/>
                  <a:pt x="1000752" y="1111293"/>
                </a:cubicBezTo>
                <a:cubicBezTo>
                  <a:pt x="999477" y="1102169"/>
                  <a:pt x="1001390" y="1096172"/>
                  <a:pt x="1004708" y="1091579"/>
                </a:cubicBezTo>
                <a:close/>
                <a:moveTo>
                  <a:pt x="1079543" y="1087624"/>
                </a:moveTo>
                <a:cubicBezTo>
                  <a:pt x="1082223" y="1109954"/>
                  <a:pt x="1065635" y="1113144"/>
                  <a:pt x="1051982" y="1119141"/>
                </a:cubicBezTo>
                <a:cubicBezTo>
                  <a:pt x="1046304" y="1107465"/>
                  <a:pt x="1066082" y="1092728"/>
                  <a:pt x="1079543" y="1087624"/>
                </a:cubicBezTo>
                <a:close/>
                <a:moveTo>
                  <a:pt x="925851" y="1075693"/>
                </a:moveTo>
                <a:cubicBezTo>
                  <a:pt x="930493" y="1075692"/>
                  <a:pt x="935134" y="1077032"/>
                  <a:pt x="937654" y="1079712"/>
                </a:cubicBezTo>
                <a:cubicBezTo>
                  <a:pt x="939377" y="1097002"/>
                  <a:pt x="925596" y="1092663"/>
                  <a:pt x="933699" y="1107274"/>
                </a:cubicBezTo>
                <a:cubicBezTo>
                  <a:pt x="929999" y="1100574"/>
                  <a:pt x="921385" y="1098661"/>
                  <a:pt x="914049" y="1095471"/>
                </a:cubicBezTo>
                <a:cubicBezTo>
                  <a:pt x="914049" y="1090175"/>
                  <a:pt x="914049" y="1084944"/>
                  <a:pt x="914049" y="1079712"/>
                </a:cubicBezTo>
                <a:cubicBezTo>
                  <a:pt x="916569" y="1077032"/>
                  <a:pt x="921210" y="1075692"/>
                  <a:pt x="925851" y="1075693"/>
                </a:cubicBezTo>
                <a:close/>
                <a:moveTo>
                  <a:pt x="527938" y="1028546"/>
                </a:moveTo>
                <a:cubicBezTo>
                  <a:pt x="530808" y="1040604"/>
                  <a:pt x="523918" y="1042901"/>
                  <a:pt x="523982" y="1052215"/>
                </a:cubicBezTo>
                <a:cubicBezTo>
                  <a:pt x="533296" y="1053364"/>
                  <a:pt x="531319" y="1065805"/>
                  <a:pt x="543696" y="1063954"/>
                </a:cubicBezTo>
                <a:cubicBezTo>
                  <a:pt x="543696" y="1061339"/>
                  <a:pt x="543696" y="1058723"/>
                  <a:pt x="543696" y="1056107"/>
                </a:cubicBezTo>
                <a:cubicBezTo>
                  <a:pt x="553457" y="1057255"/>
                  <a:pt x="567620" y="1055405"/>
                  <a:pt x="571257" y="1048260"/>
                </a:cubicBezTo>
                <a:cubicBezTo>
                  <a:pt x="556966" y="1032756"/>
                  <a:pt x="547907" y="1035053"/>
                  <a:pt x="527938" y="1028546"/>
                </a:cubicBezTo>
                <a:close/>
                <a:moveTo>
                  <a:pt x="630398" y="1012788"/>
                </a:moveTo>
                <a:cubicBezTo>
                  <a:pt x="630335" y="1019295"/>
                  <a:pt x="619489" y="1014957"/>
                  <a:pt x="618596" y="1020635"/>
                </a:cubicBezTo>
                <a:cubicBezTo>
                  <a:pt x="626762" y="1017126"/>
                  <a:pt x="619681" y="1047494"/>
                  <a:pt x="626507" y="1032438"/>
                </a:cubicBezTo>
                <a:cubicBezTo>
                  <a:pt x="623189" y="1006663"/>
                  <a:pt x="637736" y="1042326"/>
                  <a:pt x="642202" y="1020635"/>
                </a:cubicBezTo>
                <a:cubicBezTo>
                  <a:pt x="634482" y="1021783"/>
                  <a:pt x="634354" y="1015339"/>
                  <a:pt x="630398" y="1012788"/>
                </a:cubicBezTo>
                <a:close/>
                <a:moveTo>
                  <a:pt x="902246" y="993010"/>
                </a:moveTo>
                <a:cubicBezTo>
                  <a:pt x="904734" y="1007109"/>
                  <a:pt x="880619" y="1014638"/>
                  <a:pt x="898291" y="1020571"/>
                </a:cubicBezTo>
                <a:cubicBezTo>
                  <a:pt x="900013" y="1010746"/>
                  <a:pt x="919855" y="998943"/>
                  <a:pt x="902246" y="993010"/>
                </a:cubicBezTo>
                <a:close/>
                <a:moveTo>
                  <a:pt x="890444" y="933932"/>
                </a:moveTo>
                <a:cubicBezTo>
                  <a:pt x="894527" y="944331"/>
                  <a:pt x="895165" y="958112"/>
                  <a:pt x="894399" y="973360"/>
                </a:cubicBezTo>
                <a:cubicBezTo>
                  <a:pt x="905118" y="981973"/>
                  <a:pt x="904224" y="977698"/>
                  <a:pt x="918069" y="981271"/>
                </a:cubicBezTo>
                <a:cubicBezTo>
                  <a:pt x="923109" y="968383"/>
                  <a:pt x="923747" y="972913"/>
                  <a:pt x="925980" y="961557"/>
                </a:cubicBezTo>
                <a:cubicBezTo>
                  <a:pt x="901736" y="964619"/>
                  <a:pt x="917430" y="927935"/>
                  <a:pt x="890444" y="933932"/>
                </a:cubicBezTo>
                <a:close/>
                <a:moveTo>
                  <a:pt x="327034" y="933931"/>
                </a:moveTo>
                <a:cubicBezTo>
                  <a:pt x="340623" y="930805"/>
                  <a:pt x="343622" y="938333"/>
                  <a:pt x="350640" y="941842"/>
                </a:cubicBezTo>
                <a:cubicBezTo>
                  <a:pt x="347003" y="950264"/>
                  <a:pt x="321994" y="947201"/>
                  <a:pt x="327034" y="933931"/>
                </a:cubicBezTo>
                <a:close/>
                <a:moveTo>
                  <a:pt x="910094" y="926085"/>
                </a:moveTo>
                <a:cubicBezTo>
                  <a:pt x="910540" y="941588"/>
                  <a:pt x="922535" y="965959"/>
                  <a:pt x="933763" y="957601"/>
                </a:cubicBezTo>
                <a:cubicBezTo>
                  <a:pt x="921067" y="957410"/>
                  <a:pt x="918069" y="927361"/>
                  <a:pt x="929808" y="945799"/>
                </a:cubicBezTo>
                <a:cubicBezTo>
                  <a:pt x="932615" y="929849"/>
                  <a:pt x="926044" y="923277"/>
                  <a:pt x="910094" y="926085"/>
                </a:cubicBezTo>
                <a:close/>
                <a:moveTo>
                  <a:pt x="123826" y="911897"/>
                </a:moveTo>
                <a:cubicBezTo>
                  <a:pt x="131123" y="910996"/>
                  <a:pt x="138476" y="912176"/>
                  <a:pt x="145653" y="914218"/>
                </a:cubicBezTo>
                <a:cubicBezTo>
                  <a:pt x="143037" y="926595"/>
                  <a:pt x="135254" y="919386"/>
                  <a:pt x="126003" y="918174"/>
                </a:cubicBezTo>
                <a:cubicBezTo>
                  <a:pt x="128874" y="921874"/>
                  <a:pt x="133213" y="924171"/>
                  <a:pt x="137806" y="926021"/>
                </a:cubicBezTo>
                <a:cubicBezTo>
                  <a:pt x="130980" y="943948"/>
                  <a:pt x="119304" y="917982"/>
                  <a:pt x="102334" y="922065"/>
                </a:cubicBezTo>
                <a:cubicBezTo>
                  <a:pt x="109288" y="915781"/>
                  <a:pt x="116529" y="912798"/>
                  <a:pt x="123826" y="911897"/>
                </a:cubicBezTo>
                <a:close/>
                <a:moveTo>
                  <a:pt x="342728" y="910262"/>
                </a:moveTo>
                <a:cubicBezTo>
                  <a:pt x="348598" y="912367"/>
                  <a:pt x="352681" y="916131"/>
                  <a:pt x="358487" y="918173"/>
                </a:cubicBezTo>
                <a:cubicBezTo>
                  <a:pt x="358487" y="922129"/>
                  <a:pt x="358487" y="926020"/>
                  <a:pt x="358487" y="929976"/>
                </a:cubicBezTo>
                <a:cubicBezTo>
                  <a:pt x="351916" y="929976"/>
                  <a:pt x="345344" y="929976"/>
                  <a:pt x="338773" y="929976"/>
                </a:cubicBezTo>
                <a:cubicBezTo>
                  <a:pt x="335519" y="918875"/>
                  <a:pt x="344323" y="919768"/>
                  <a:pt x="342728" y="910262"/>
                </a:cubicBezTo>
                <a:close/>
                <a:moveTo>
                  <a:pt x="287542" y="882765"/>
                </a:moveTo>
                <a:cubicBezTo>
                  <a:pt x="292774" y="877661"/>
                  <a:pt x="302088" y="877661"/>
                  <a:pt x="307256" y="882765"/>
                </a:cubicBezTo>
                <a:cubicBezTo>
                  <a:pt x="310701" y="895397"/>
                  <a:pt x="297048" y="890931"/>
                  <a:pt x="295453" y="898523"/>
                </a:cubicBezTo>
                <a:cubicBezTo>
                  <a:pt x="290158" y="895908"/>
                  <a:pt x="288117" y="890102"/>
                  <a:pt x="287542" y="882765"/>
                </a:cubicBezTo>
                <a:close/>
                <a:moveTo>
                  <a:pt x="490571" y="882539"/>
                </a:moveTo>
                <a:cubicBezTo>
                  <a:pt x="486859" y="882075"/>
                  <a:pt x="483453" y="882988"/>
                  <a:pt x="480662" y="886657"/>
                </a:cubicBezTo>
                <a:cubicBezTo>
                  <a:pt x="499802" y="888507"/>
                  <a:pt x="496867" y="912495"/>
                  <a:pt x="523982" y="906371"/>
                </a:cubicBezTo>
                <a:cubicBezTo>
                  <a:pt x="526279" y="904010"/>
                  <a:pt x="533169" y="887677"/>
                  <a:pt x="523982" y="886657"/>
                </a:cubicBezTo>
                <a:cubicBezTo>
                  <a:pt x="515608" y="897710"/>
                  <a:pt x="501708" y="883929"/>
                  <a:pt x="490571" y="882539"/>
                </a:cubicBezTo>
                <a:close/>
                <a:moveTo>
                  <a:pt x="1248994" y="874854"/>
                </a:moveTo>
                <a:cubicBezTo>
                  <a:pt x="1255565" y="874854"/>
                  <a:pt x="1262136" y="874854"/>
                  <a:pt x="1268708" y="874854"/>
                </a:cubicBezTo>
                <a:cubicBezTo>
                  <a:pt x="1268198" y="881872"/>
                  <a:pt x="1273556" y="883148"/>
                  <a:pt x="1272663" y="890613"/>
                </a:cubicBezTo>
                <a:cubicBezTo>
                  <a:pt x="1262966" y="887104"/>
                  <a:pt x="1249887" y="887104"/>
                  <a:pt x="1248994" y="874854"/>
                </a:cubicBezTo>
                <a:close/>
                <a:moveTo>
                  <a:pt x="252134" y="874854"/>
                </a:moveTo>
                <a:cubicBezTo>
                  <a:pt x="265149" y="888124"/>
                  <a:pt x="231144" y="887805"/>
                  <a:pt x="220617" y="890613"/>
                </a:cubicBezTo>
                <a:cubicBezTo>
                  <a:pt x="225849" y="880086"/>
                  <a:pt x="245435" y="883914"/>
                  <a:pt x="252134" y="874854"/>
                </a:cubicBezTo>
                <a:close/>
                <a:moveTo>
                  <a:pt x="405698" y="866943"/>
                </a:moveTo>
                <a:cubicBezTo>
                  <a:pt x="393576" y="867900"/>
                  <a:pt x="393513" y="880979"/>
                  <a:pt x="390004" y="890612"/>
                </a:cubicBezTo>
                <a:cubicBezTo>
                  <a:pt x="397723" y="889464"/>
                  <a:pt x="397851" y="895908"/>
                  <a:pt x="401807" y="898459"/>
                </a:cubicBezTo>
                <a:cubicBezTo>
                  <a:pt x="408697" y="884487"/>
                  <a:pt x="399191" y="888762"/>
                  <a:pt x="397851" y="874854"/>
                </a:cubicBezTo>
                <a:cubicBezTo>
                  <a:pt x="401807" y="874854"/>
                  <a:pt x="402572" y="878044"/>
                  <a:pt x="405698" y="878810"/>
                </a:cubicBezTo>
                <a:cubicBezTo>
                  <a:pt x="405698" y="874854"/>
                  <a:pt x="405698" y="870898"/>
                  <a:pt x="405698" y="866943"/>
                </a:cubicBezTo>
                <a:close/>
                <a:moveTo>
                  <a:pt x="102397" y="839381"/>
                </a:moveTo>
                <a:cubicBezTo>
                  <a:pt x="115668" y="834341"/>
                  <a:pt x="118666" y="859350"/>
                  <a:pt x="110309" y="862987"/>
                </a:cubicBezTo>
                <a:cubicBezTo>
                  <a:pt x="98633" y="863178"/>
                  <a:pt x="96910" y="844740"/>
                  <a:pt x="102397" y="839381"/>
                </a:cubicBezTo>
                <a:close/>
                <a:moveTo>
                  <a:pt x="70945" y="839381"/>
                </a:moveTo>
                <a:cubicBezTo>
                  <a:pt x="84023" y="839381"/>
                  <a:pt x="84342" y="852205"/>
                  <a:pt x="98442" y="851248"/>
                </a:cubicBezTo>
                <a:cubicBezTo>
                  <a:pt x="101313" y="863242"/>
                  <a:pt x="94422" y="865603"/>
                  <a:pt x="94486" y="874853"/>
                </a:cubicBezTo>
                <a:cubicBezTo>
                  <a:pt x="86257" y="876512"/>
                  <a:pt x="84087" y="872174"/>
                  <a:pt x="78728" y="870898"/>
                </a:cubicBezTo>
                <a:cubicBezTo>
                  <a:pt x="80514" y="882254"/>
                  <a:pt x="95699" y="880213"/>
                  <a:pt x="98442" y="890612"/>
                </a:cubicBezTo>
                <a:cubicBezTo>
                  <a:pt x="104758" y="889910"/>
                  <a:pt x="91998" y="871855"/>
                  <a:pt x="110245" y="874853"/>
                </a:cubicBezTo>
                <a:cubicBezTo>
                  <a:pt x="119304" y="882126"/>
                  <a:pt x="92827" y="898076"/>
                  <a:pt x="122048" y="894567"/>
                </a:cubicBezTo>
                <a:cubicBezTo>
                  <a:pt x="119879" y="907327"/>
                  <a:pt x="103163" y="900820"/>
                  <a:pt x="98378" y="906370"/>
                </a:cubicBezTo>
                <a:cubicBezTo>
                  <a:pt x="97804" y="907008"/>
                  <a:pt x="103929" y="916004"/>
                  <a:pt x="98378" y="918173"/>
                </a:cubicBezTo>
                <a:cubicBezTo>
                  <a:pt x="94869" y="915110"/>
                  <a:pt x="89446" y="913962"/>
                  <a:pt x="82620" y="914218"/>
                </a:cubicBezTo>
                <a:cubicBezTo>
                  <a:pt x="81982" y="925382"/>
                  <a:pt x="95954" y="921874"/>
                  <a:pt x="90531" y="937887"/>
                </a:cubicBezTo>
                <a:cubicBezTo>
                  <a:pt x="84852" y="946564"/>
                  <a:pt x="80897" y="932911"/>
                  <a:pt x="78728" y="941842"/>
                </a:cubicBezTo>
                <a:cubicBezTo>
                  <a:pt x="66606" y="937887"/>
                  <a:pt x="83130" y="931188"/>
                  <a:pt x="86639" y="930040"/>
                </a:cubicBezTo>
                <a:cubicBezTo>
                  <a:pt x="73433" y="922575"/>
                  <a:pt x="71136" y="927169"/>
                  <a:pt x="70881" y="910326"/>
                </a:cubicBezTo>
                <a:cubicBezTo>
                  <a:pt x="65075" y="920087"/>
                  <a:pt x="58695" y="907838"/>
                  <a:pt x="51167" y="906370"/>
                </a:cubicBezTo>
                <a:cubicBezTo>
                  <a:pt x="43894" y="904967"/>
                  <a:pt x="25073" y="914664"/>
                  <a:pt x="27561" y="898459"/>
                </a:cubicBezTo>
                <a:cubicBezTo>
                  <a:pt x="35791" y="896800"/>
                  <a:pt x="38024" y="901202"/>
                  <a:pt x="43320" y="902415"/>
                </a:cubicBezTo>
                <a:cubicBezTo>
                  <a:pt x="45871" y="893802"/>
                  <a:pt x="32155" y="889910"/>
                  <a:pt x="47275" y="890612"/>
                </a:cubicBezTo>
                <a:cubicBezTo>
                  <a:pt x="46446" y="876193"/>
                  <a:pt x="41852" y="875491"/>
                  <a:pt x="47275" y="863051"/>
                </a:cubicBezTo>
                <a:cubicBezTo>
                  <a:pt x="50975" y="865922"/>
                  <a:pt x="53208" y="870196"/>
                  <a:pt x="55186" y="874853"/>
                </a:cubicBezTo>
                <a:cubicBezTo>
                  <a:pt x="62268" y="875364"/>
                  <a:pt x="63480" y="870005"/>
                  <a:pt x="70945" y="870898"/>
                </a:cubicBezTo>
                <a:cubicBezTo>
                  <a:pt x="48296" y="864582"/>
                  <a:pt x="78728" y="849972"/>
                  <a:pt x="55186" y="847292"/>
                </a:cubicBezTo>
                <a:cubicBezTo>
                  <a:pt x="55760" y="839955"/>
                  <a:pt x="68520" y="844868"/>
                  <a:pt x="70945" y="839381"/>
                </a:cubicBezTo>
                <a:close/>
                <a:moveTo>
                  <a:pt x="1009683" y="825281"/>
                </a:moveTo>
                <a:cubicBezTo>
                  <a:pt x="1003005" y="827599"/>
                  <a:pt x="996605" y="840243"/>
                  <a:pt x="988950" y="831534"/>
                </a:cubicBezTo>
                <a:cubicBezTo>
                  <a:pt x="986078" y="840466"/>
                  <a:pt x="977083" y="843337"/>
                  <a:pt x="969235" y="847356"/>
                </a:cubicBezTo>
                <a:cubicBezTo>
                  <a:pt x="964068" y="861009"/>
                  <a:pt x="980655" y="862286"/>
                  <a:pt x="981039" y="870962"/>
                </a:cubicBezTo>
                <a:cubicBezTo>
                  <a:pt x="981103" y="871792"/>
                  <a:pt x="969938" y="877470"/>
                  <a:pt x="969235" y="878873"/>
                </a:cubicBezTo>
                <a:cubicBezTo>
                  <a:pt x="965025" y="887359"/>
                  <a:pt x="980975" y="897758"/>
                  <a:pt x="965280" y="894632"/>
                </a:cubicBezTo>
                <a:cubicBezTo>
                  <a:pt x="959921" y="890740"/>
                  <a:pt x="957433" y="884105"/>
                  <a:pt x="953477" y="878873"/>
                </a:cubicBezTo>
                <a:cubicBezTo>
                  <a:pt x="938868" y="881553"/>
                  <a:pt x="943205" y="880787"/>
                  <a:pt x="925916" y="882829"/>
                </a:cubicBezTo>
                <a:cubicBezTo>
                  <a:pt x="928787" y="900054"/>
                  <a:pt x="918069" y="879639"/>
                  <a:pt x="918005" y="890676"/>
                </a:cubicBezTo>
                <a:cubicBezTo>
                  <a:pt x="935996" y="913644"/>
                  <a:pt x="965791" y="911730"/>
                  <a:pt x="984994" y="926148"/>
                </a:cubicBezTo>
                <a:cubicBezTo>
                  <a:pt x="992841" y="926148"/>
                  <a:pt x="1000752" y="926148"/>
                  <a:pt x="1008599" y="926148"/>
                </a:cubicBezTo>
                <a:cubicBezTo>
                  <a:pt x="1013768" y="909178"/>
                  <a:pt x="997435" y="913708"/>
                  <a:pt x="992841" y="906434"/>
                </a:cubicBezTo>
                <a:cubicBezTo>
                  <a:pt x="1011343" y="908986"/>
                  <a:pt x="998264" y="859542"/>
                  <a:pt x="1016511" y="874918"/>
                </a:cubicBezTo>
                <a:cubicBezTo>
                  <a:pt x="1011726" y="875300"/>
                  <a:pt x="1007196" y="876002"/>
                  <a:pt x="1008663" y="882765"/>
                </a:cubicBezTo>
                <a:cubicBezTo>
                  <a:pt x="1009939" y="899927"/>
                  <a:pt x="1016766" y="911411"/>
                  <a:pt x="1020466" y="926085"/>
                </a:cubicBezTo>
                <a:cubicBezTo>
                  <a:pt x="1026208" y="908604"/>
                  <a:pt x="1021423" y="901713"/>
                  <a:pt x="1028313" y="882765"/>
                </a:cubicBezTo>
                <a:cubicBezTo>
                  <a:pt x="1019254" y="867262"/>
                  <a:pt x="992140" y="841679"/>
                  <a:pt x="1016511" y="827579"/>
                </a:cubicBezTo>
                <a:cubicBezTo>
                  <a:pt x="1014166" y="824883"/>
                  <a:pt x="1011909" y="824508"/>
                  <a:pt x="1009683" y="825281"/>
                </a:cubicBezTo>
                <a:close/>
                <a:moveTo>
                  <a:pt x="393960" y="756634"/>
                </a:moveTo>
                <a:cubicBezTo>
                  <a:pt x="396320" y="766906"/>
                  <a:pt x="392365" y="770798"/>
                  <a:pt x="382157" y="768437"/>
                </a:cubicBezTo>
                <a:cubicBezTo>
                  <a:pt x="382475" y="775327"/>
                  <a:pt x="381264" y="780687"/>
                  <a:pt x="378201" y="784196"/>
                </a:cubicBezTo>
                <a:cubicBezTo>
                  <a:pt x="390386" y="791660"/>
                  <a:pt x="402253" y="787641"/>
                  <a:pt x="409718" y="792043"/>
                </a:cubicBezTo>
                <a:cubicBezTo>
                  <a:pt x="413865" y="777433"/>
                  <a:pt x="396448" y="784387"/>
                  <a:pt x="393960" y="776348"/>
                </a:cubicBezTo>
                <a:cubicBezTo>
                  <a:pt x="398489" y="770415"/>
                  <a:pt x="407803" y="759760"/>
                  <a:pt x="393960" y="756634"/>
                </a:cubicBezTo>
                <a:close/>
                <a:moveTo>
                  <a:pt x="212499" y="704614"/>
                </a:moveTo>
                <a:cubicBezTo>
                  <a:pt x="218369" y="705611"/>
                  <a:pt x="222340" y="711464"/>
                  <a:pt x="216662" y="721162"/>
                </a:cubicBezTo>
                <a:cubicBezTo>
                  <a:pt x="205497" y="724416"/>
                  <a:pt x="206454" y="715612"/>
                  <a:pt x="196948" y="717207"/>
                </a:cubicBezTo>
                <a:cubicBezTo>
                  <a:pt x="198862" y="707477"/>
                  <a:pt x="206630" y="703617"/>
                  <a:pt x="212499" y="704614"/>
                </a:cubicBezTo>
                <a:close/>
                <a:moveTo>
                  <a:pt x="1229280" y="638414"/>
                </a:moveTo>
                <a:cubicBezTo>
                  <a:pt x="1238404" y="637202"/>
                  <a:pt x="1244400" y="639053"/>
                  <a:pt x="1248995" y="642370"/>
                </a:cubicBezTo>
                <a:cubicBezTo>
                  <a:pt x="1249505" y="649452"/>
                  <a:pt x="1244210" y="650664"/>
                  <a:pt x="1245039" y="658128"/>
                </a:cubicBezTo>
                <a:cubicBezTo>
                  <a:pt x="1233938" y="657363"/>
                  <a:pt x="1228260" y="651302"/>
                  <a:pt x="1229280" y="638414"/>
                </a:cubicBezTo>
                <a:close/>
                <a:moveTo>
                  <a:pt x="129958" y="606898"/>
                </a:moveTo>
                <a:cubicBezTo>
                  <a:pt x="112541" y="620487"/>
                  <a:pt x="140804" y="624825"/>
                  <a:pt x="149672" y="634459"/>
                </a:cubicBezTo>
                <a:cubicBezTo>
                  <a:pt x="141315" y="642562"/>
                  <a:pt x="128809" y="621380"/>
                  <a:pt x="114200" y="622657"/>
                </a:cubicBezTo>
                <a:cubicBezTo>
                  <a:pt x="115540" y="613469"/>
                  <a:pt x="116751" y="604218"/>
                  <a:pt x="129958" y="606898"/>
                </a:cubicBezTo>
                <a:close/>
                <a:moveTo>
                  <a:pt x="918005" y="587248"/>
                </a:moveTo>
                <a:cubicBezTo>
                  <a:pt x="918898" y="594712"/>
                  <a:pt x="913539" y="595924"/>
                  <a:pt x="914050" y="603006"/>
                </a:cubicBezTo>
                <a:cubicBezTo>
                  <a:pt x="919089" y="608429"/>
                  <a:pt x="937591" y="609833"/>
                  <a:pt x="937655" y="599051"/>
                </a:cubicBezTo>
                <a:cubicBezTo>
                  <a:pt x="928404" y="597838"/>
                  <a:pt x="930382" y="585334"/>
                  <a:pt x="918005" y="587248"/>
                </a:cubicBezTo>
                <a:close/>
                <a:moveTo>
                  <a:pt x="129958" y="583292"/>
                </a:moveTo>
                <a:cubicBezTo>
                  <a:pt x="141251" y="582527"/>
                  <a:pt x="151459" y="582782"/>
                  <a:pt x="149672" y="595095"/>
                </a:cubicBezTo>
                <a:cubicBezTo>
                  <a:pt x="140613" y="604282"/>
                  <a:pt x="128682" y="596052"/>
                  <a:pt x="129958" y="583292"/>
                </a:cubicBezTo>
                <a:close/>
                <a:moveTo>
                  <a:pt x="220553" y="579400"/>
                </a:moveTo>
                <a:cubicBezTo>
                  <a:pt x="208049" y="582654"/>
                  <a:pt x="200520" y="590884"/>
                  <a:pt x="192993" y="599051"/>
                </a:cubicBezTo>
                <a:cubicBezTo>
                  <a:pt x="206964" y="600390"/>
                  <a:pt x="213280" y="599242"/>
                  <a:pt x="216662" y="603006"/>
                </a:cubicBezTo>
                <a:cubicBezTo>
                  <a:pt x="210984" y="607727"/>
                  <a:pt x="226232" y="624762"/>
                  <a:pt x="236375" y="626676"/>
                </a:cubicBezTo>
                <a:cubicBezTo>
                  <a:pt x="240970" y="622465"/>
                  <a:pt x="237843" y="608557"/>
                  <a:pt x="232420" y="603006"/>
                </a:cubicBezTo>
                <a:cubicBezTo>
                  <a:pt x="231527" y="606069"/>
                  <a:pt x="229103" y="607600"/>
                  <a:pt x="224509" y="606962"/>
                </a:cubicBezTo>
                <a:cubicBezTo>
                  <a:pt x="221255" y="594329"/>
                  <a:pt x="221128" y="598795"/>
                  <a:pt x="228464" y="591203"/>
                </a:cubicBezTo>
                <a:cubicBezTo>
                  <a:pt x="222914" y="590182"/>
                  <a:pt x="223935" y="582590"/>
                  <a:pt x="220553" y="579400"/>
                </a:cubicBezTo>
                <a:close/>
                <a:moveTo>
                  <a:pt x="969234" y="551776"/>
                </a:moveTo>
                <a:cubicBezTo>
                  <a:pt x="976317" y="551265"/>
                  <a:pt x="977529" y="556561"/>
                  <a:pt x="984993" y="555731"/>
                </a:cubicBezTo>
                <a:cubicBezTo>
                  <a:pt x="986077" y="562111"/>
                  <a:pt x="981292" y="562494"/>
                  <a:pt x="981038" y="567534"/>
                </a:cubicBezTo>
                <a:cubicBezTo>
                  <a:pt x="970639" y="568682"/>
                  <a:pt x="968086" y="562111"/>
                  <a:pt x="969234" y="551776"/>
                </a:cubicBezTo>
                <a:close/>
                <a:moveTo>
                  <a:pt x="118156" y="536017"/>
                </a:moveTo>
                <a:cubicBezTo>
                  <a:pt x="131490" y="539143"/>
                  <a:pt x="116114" y="559048"/>
                  <a:pt x="133914" y="563642"/>
                </a:cubicBezTo>
                <a:cubicBezTo>
                  <a:pt x="135062" y="570022"/>
                  <a:pt x="130214" y="570405"/>
                  <a:pt x="129959" y="575445"/>
                </a:cubicBezTo>
                <a:cubicBezTo>
                  <a:pt x="114902" y="569448"/>
                  <a:pt x="92062" y="571234"/>
                  <a:pt x="94486" y="547820"/>
                </a:cubicBezTo>
                <a:cubicBezTo>
                  <a:pt x="100612" y="542142"/>
                  <a:pt x="112860" y="542588"/>
                  <a:pt x="118156" y="536017"/>
                </a:cubicBezTo>
                <a:close/>
                <a:moveTo>
                  <a:pt x="992969" y="520195"/>
                </a:moveTo>
                <a:cubicBezTo>
                  <a:pt x="1007961" y="522237"/>
                  <a:pt x="1023464" y="523768"/>
                  <a:pt x="1024421" y="539909"/>
                </a:cubicBezTo>
                <a:cubicBezTo>
                  <a:pt x="1018360" y="528680"/>
                  <a:pt x="1005537" y="547629"/>
                  <a:pt x="1016574" y="551712"/>
                </a:cubicBezTo>
                <a:cubicBezTo>
                  <a:pt x="996605" y="563451"/>
                  <a:pt x="1007961" y="542589"/>
                  <a:pt x="1004771" y="535953"/>
                </a:cubicBezTo>
                <a:cubicBezTo>
                  <a:pt x="996349" y="534103"/>
                  <a:pt x="997243" y="541568"/>
                  <a:pt x="996924" y="547756"/>
                </a:cubicBezTo>
                <a:cubicBezTo>
                  <a:pt x="990927" y="542270"/>
                  <a:pt x="985759" y="527340"/>
                  <a:pt x="992969" y="520195"/>
                </a:cubicBezTo>
                <a:close/>
                <a:moveTo>
                  <a:pt x="149673" y="492634"/>
                </a:moveTo>
                <a:cubicBezTo>
                  <a:pt x="149864" y="498057"/>
                  <a:pt x="147822" y="501246"/>
                  <a:pt x="145717" y="504436"/>
                </a:cubicBezTo>
                <a:cubicBezTo>
                  <a:pt x="150502" y="504883"/>
                  <a:pt x="155032" y="505649"/>
                  <a:pt x="153628" y="512348"/>
                </a:cubicBezTo>
                <a:cubicBezTo>
                  <a:pt x="150566" y="513241"/>
                  <a:pt x="145845" y="512411"/>
                  <a:pt x="145717" y="516303"/>
                </a:cubicBezTo>
                <a:cubicBezTo>
                  <a:pt x="154713" y="517388"/>
                  <a:pt x="160519" y="515346"/>
                  <a:pt x="161475" y="508456"/>
                </a:cubicBezTo>
                <a:cubicBezTo>
                  <a:pt x="153374" y="507307"/>
                  <a:pt x="157775" y="493718"/>
                  <a:pt x="149673" y="492634"/>
                </a:cubicBezTo>
                <a:close/>
                <a:moveTo>
                  <a:pt x="937719" y="417798"/>
                </a:moveTo>
                <a:cubicBezTo>
                  <a:pt x="944609" y="431770"/>
                  <a:pt x="935103" y="427495"/>
                  <a:pt x="933763" y="441403"/>
                </a:cubicBezTo>
                <a:cubicBezTo>
                  <a:pt x="950798" y="442679"/>
                  <a:pt x="959857" y="435980"/>
                  <a:pt x="965280" y="425645"/>
                </a:cubicBezTo>
                <a:cubicBezTo>
                  <a:pt x="956922" y="421817"/>
                  <a:pt x="947735" y="426857"/>
                  <a:pt x="937719" y="417798"/>
                </a:cubicBezTo>
                <a:close/>
                <a:moveTo>
                  <a:pt x="106352" y="386281"/>
                </a:moveTo>
                <a:cubicBezTo>
                  <a:pt x="115094" y="399998"/>
                  <a:pt x="86575" y="394639"/>
                  <a:pt x="78792" y="398084"/>
                </a:cubicBezTo>
                <a:cubicBezTo>
                  <a:pt x="73879" y="380092"/>
                  <a:pt x="105396" y="398466"/>
                  <a:pt x="106352" y="386281"/>
                </a:cubicBezTo>
                <a:close/>
                <a:moveTo>
                  <a:pt x="1075588" y="370522"/>
                </a:moveTo>
                <a:cubicBezTo>
                  <a:pt x="1069910" y="384558"/>
                  <a:pt x="1071569" y="405867"/>
                  <a:pt x="1059830" y="413842"/>
                </a:cubicBezTo>
                <a:cubicBezTo>
                  <a:pt x="1049686" y="406633"/>
                  <a:pt x="1063212" y="390619"/>
                  <a:pt x="1067741" y="382325"/>
                </a:cubicBezTo>
                <a:cubicBezTo>
                  <a:pt x="1070740" y="376775"/>
                  <a:pt x="1065253" y="368225"/>
                  <a:pt x="1075588" y="370522"/>
                </a:cubicBezTo>
                <a:close/>
                <a:moveTo>
                  <a:pt x="996796" y="350808"/>
                </a:moveTo>
                <a:cubicBezTo>
                  <a:pt x="998710" y="363185"/>
                  <a:pt x="991182" y="366184"/>
                  <a:pt x="988949" y="374413"/>
                </a:cubicBezTo>
                <a:cubicBezTo>
                  <a:pt x="976571" y="373776"/>
                  <a:pt x="983589" y="349085"/>
                  <a:pt x="996796" y="350808"/>
                </a:cubicBezTo>
                <a:close/>
                <a:moveTo>
                  <a:pt x="114200" y="346853"/>
                </a:moveTo>
                <a:cubicBezTo>
                  <a:pt x="121346" y="354254"/>
                  <a:pt x="100930" y="367524"/>
                  <a:pt x="98441" y="378370"/>
                </a:cubicBezTo>
                <a:cubicBezTo>
                  <a:pt x="81216" y="379071"/>
                  <a:pt x="102142" y="365099"/>
                  <a:pt x="106352" y="362611"/>
                </a:cubicBezTo>
                <a:cubicBezTo>
                  <a:pt x="103482" y="351893"/>
                  <a:pt x="114137" y="354700"/>
                  <a:pt x="114200" y="346853"/>
                </a:cubicBezTo>
                <a:close/>
                <a:moveTo>
                  <a:pt x="31516" y="315336"/>
                </a:moveTo>
                <a:cubicBezTo>
                  <a:pt x="43447" y="323821"/>
                  <a:pt x="58695" y="320184"/>
                  <a:pt x="59078" y="346853"/>
                </a:cubicBezTo>
                <a:cubicBezTo>
                  <a:pt x="67308" y="345194"/>
                  <a:pt x="69477" y="349596"/>
                  <a:pt x="74836" y="350808"/>
                </a:cubicBezTo>
                <a:cubicBezTo>
                  <a:pt x="74836" y="356040"/>
                  <a:pt x="74836" y="361335"/>
                  <a:pt x="74836" y="366566"/>
                </a:cubicBezTo>
                <a:cubicBezTo>
                  <a:pt x="71327" y="368289"/>
                  <a:pt x="67818" y="370012"/>
                  <a:pt x="66989" y="374414"/>
                </a:cubicBezTo>
                <a:cubicBezTo>
                  <a:pt x="61757" y="374414"/>
                  <a:pt x="56462" y="374414"/>
                  <a:pt x="51231" y="374414"/>
                </a:cubicBezTo>
                <a:cubicBezTo>
                  <a:pt x="44148" y="388322"/>
                  <a:pt x="17800" y="380411"/>
                  <a:pt x="0" y="374414"/>
                </a:cubicBezTo>
                <a:cubicBezTo>
                  <a:pt x="3892" y="369119"/>
                  <a:pt x="10527" y="366566"/>
                  <a:pt x="15758" y="362611"/>
                </a:cubicBezTo>
                <a:cubicBezTo>
                  <a:pt x="11101" y="336964"/>
                  <a:pt x="28901" y="333710"/>
                  <a:pt x="31516" y="315336"/>
                </a:cubicBezTo>
                <a:close/>
                <a:moveTo>
                  <a:pt x="1080198" y="305750"/>
                </a:moveTo>
                <a:cubicBezTo>
                  <a:pt x="1091729" y="303549"/>
                  <a:pt x="1103692" y="307169"/>
                  <a:pt x="1107105" y="319291"/>
                </a:cubicBezTo>
                <a:cubicBezTo>
                  <a:pt x="1105701" y="342195"/>
                  <a:pt x="1064614" y="344556"/>
                  <a:pt x="1055874" y="327139"/>
                </a:cubicBezTo>
                <a:cubicBezTo>
                  <a:pt x="1057565" y="315974"/>
                  <a:pt x="1068666" y="307951"/>
                  <a:pt x="1080198" y="305750"/>
                </a:cubicBezTo>
                <a:close/>
                <a:moveTo>
                  <a:pt x="35408" y="279863"/>
                </a:moveTo>
                <a:cubicBezTo>
                  <a:pt x="40832" y="288859"/>
                  <a:pt x="25264" y="294728"/>
                  <a:pt x="35408" y="295622"/>
                </a:cubicBezTo>
                <a:cubicBezTo>
                  <a:pt x="35090" y="300726"/>
                  <a:pt x="11931" y="295877"/>
                  <a:pt x="15695" y="283819"/>
                </a:cubicBezTo>
                <a:cubicBezTo>
                  <a:pt x="20288" y="280501"/>
                  <a:pt x="26285" y="278587"/>
                  <a:pt x="35408" y="279863"/>
                </a:cubicBezTo>
                <a:close/>
                <a:moveTo>
                  <a:pt x="137870" y="260150"/>
                </a:moveTo>
                <a:cubicBezTo>
                  <a:pt x="141889" y="269273"/>
                  <a:pt x="145781" y="278524"/>
                  <a:pt x="157584" y="279864"/>
                </a:cubicBezTo>
                <a:cubicBezTo>
                  <a:pt x="158222" y="266083"/>
                  <a:pt x="143740" y="267487"/>
                  <a:pt x="137870" y="260150"/>
                </a:cubicBezTo>
                <a:close/>
                <a:moveTo>
                  <a:pt x="228209" y="255588"/>
                </a:moveTo>
                <a:cubicBezTo>
                  <a:pt x="223871" y="257693"/>
                  <a:pt x="219629" y="261330"/>
                  <a:pt x="216662" y="264105"/>
                </a:cubicBezTo>
                <a:cubicBezTo>
                  <a:pt x="224764" y="261745"/>
                  <a:pt x="244032" y="270485"/>
                  <a:pt x="240331" y="256258"/>
                </a:cubicBezTo>
                <a:cubicBezTo>
                  <a:pt x="236982" y="252908"/>
                  <a:pt x="232548" y="253483"/>
                  <a:pt x="228209" y="255588"/>
                </a:cubicBezTo>
                <a:close/>
                <a:moveTo>
                  <a:pt x="720993" y="252302"/>
                </a:moveTo>
                <a:cubicBezTo>
                  <a:pt x="722204" y="262702"/>
                  <a:pt x="712762" y="262446"/>
                  <a:pt x="705234" y="264105"/>
                </a:cubicBezTo>
                <a:cubicBezTo>
                  <a:pt x="701278" y="250962"/>
                  <a:pt x="710721" y="251217"/>
                  <a:pt x="720993" y="252302"/>
                </a:cubicBezTo>
                <a:close/>
                <a:moveTo>
                  <a:pt x="705235" y="240500"/>
                </a:moveTo>
                <a:cubicBezTo>
                  <a:pt x="709893" y="260915"/>
                  <a:pt x="690114" y="256896"/>
                  <a:pt x="685521" y="268125"/>
                </a:cubicBezTo>
                <a:cubicBezTo>
                  <a:pt x="701854" y="268635"/>
                  <a:pt x="686287" y="270677"/>
                  <a:pt x="685521" y="275972"/>
                </a:cubicBezTo>
                <a:cubicBezTo>
                  <a:pt x="698536" y="273867"/>
                  <a:pt x="710147" y="279290"/>
                  <a:pt x="701279" y="287775"/>
                </a:cubicBezTo>
                <a:cubicBezTo>
                  <a:pt x="706703" y="287583"/>
                  <a:pt x="709957" y="289625"/>
                  <a:pt x="713083" y="291731"/>
                </a:cubicBezTo>
                <a:cubicBezTo>
                  <a:pt x="715762" y="279927"/>
                  <a:pt x="728777" y="278524"/>
                  <a:pt x="744599" y="279864"/>
                </a:cubicBezTo>
                <a:cubicBezTo>
                  <a:pt x="742302" y="264999"/>
                  <a:pt x="730882" y="256896"/>
                  <a:pt x="724949" y="256258"/>
                </a:cubicBezTo>
                <a:cubicBezTo>
                  <a:pt x="719909" y="249496"/>
                  <a:pt x="716783" y="240755"/>
                  <a:pt x="705235" y="240500"/>
                </a:cubicBezTo>
                <a:close/>
                <a:moveTo>
                  <a:pt x="984994" y="228697"/>
                </a:moveTo>
                <a:cubicBezTo>
                  <a:pt x="973829" y="228059"/>
                  <a:pt x="975105" y="239862"/>
                  <a:pt x="969235" y="244455"/>
                </a:cubicBezTo>
                <a:cubicBezTo>
                  <a:pt x="978231" y="239032"/>
                  <a:pt x="984037" y="254599"/>
                  <a:pt x="984994" y="244455"/>
                </a:cubicBezTo>
                <a:cubicBezTo>
                  <a:pt x="982570" y="244200"/>
                  <a:pt x="980337" y="243881"/>
                  <a:pt x="981039" y="240500"/>
                </a:cubicBezTo>
                <a:cubicBezTo>
                  <a:pt x="981293" y="235460"/>
                  <a:pt x="986078" y="235077"/>
                  <a:pt x="984994" y="228697"/>
                </a:cubicBezTo>
                <a:close/>
                <a:moveTo>
                  <a:pt x="748491" y="224742"/>
                </a:moveTo>
                <a:cubicBezTo>
                  <a:pt x="739048" y="217213"/>
                  <a:pt x="725013" y="230420"/>
                  <a:pt x="713019" y="232589"/>
                </a:cubicBezTo>
                <a:cubicBezTo>
                  <a:pt x="724885" y="241074"/>
                  <a:pt x="732477" y="244838"/>
                  <a:pt x="732796" y="256258"/>
                </a:cubicBezTo>
                <a:cubicBezTo>
                  <a:pt x="754680" y="252877"/>
                  <a:pt x="746513" y="300152"/>
                  <a:pt x="768268" y="283820"/>
                </a:cubicBezTo>
                <a:cubicBezTo>
                  <a:pt x="760932" y="284011"/>
                  <a:pt x="759911" y="280757"/>
                  <a:pt x="764313" y="275909"/>
                </a:cubicBezTo>
                <a:cubicBezTo>
                  <a:pt x="738411" y="275781"/>
                  <a:pt x="758635" y="235524"/>
                  <a:pt x="744599" y="232589"/>
                </a:cubicBezTo>
                <a:cubicBezTo>
                  <a:pt x="743706" y="235651"/>
                  <a:pt x="744471" y="240372"/>
                  <a:pt x="740643" y="240436"/>
                </a:cubicBezTo>
                <a:cubicBezTo>
                  <a:pt x="740643" y="236480"/>
                  <a:pt x="737453" y="235779"/>
                  <a:pt x="736688" y="232589"/>
                </a:cubicBezTo>
                <a:cubicBezTo>
                  <a:pt x="743451" y="232780"/>
                  <a:pt x="746768" y="229526"/>
                  <a:pt x="748491" y="224742"/>
                </a:cubicBezTo>
                <a:close/>
                <a:moveTo>
                  <a:pt x="256346" y="208484"/>
                </a:moveTo>
                <a:cubicBezTo>
                  <a:pt x="255165" y="208237"/>
                  <a:pt x="253825" y="209350"/>
                  <a:pt x="252134" y="212811"/>
                </a:cubicBezTo>
                <a:cubicBezTo>
                  <a:pt x="261321" y="215108"/>
                  <a:pt x="261321" y="224742"/>
                  <a:pt x="252134" y="216831"/>
                </a:cubicBezTo>
                <a:cubicBezTo>
                  <a:pt x="255898" y="224167"/>
                  <a:pt x="240331" y="230037"/>
                  <a:pt x="252134" y="232589"/>
                </a:cubicBezTo>
                <a:cubicBezTo>
                  <a:pt x="252389" y="230164"/>
                  <a:pt x="252708" y="227931"/>
                  <a:pt x="256090" y="228633"/>
                </a:cubicBezTo>
                <a:cubicBezTo>
                  <a:pt x="256983" y="231695"/>
                  <a:pt x="256218" y="236417"/>
                  <a:pt x="260045" y="236480"/>
                </a:cubicBezTo>
                <a:cubicBezTo>
                  <a:pt x="262087" y="230675"/>
                  <a:pt x="265851" y="226592"/>
                  <a:pt x="267893" y="220722"/>
                </a:cubicBezTo>
                <a:cubicBezTo>
                  <a:pt x="262007" y="222205"/>
                  <a:pt x="259890" y="209226"/>
                  <a:pt x="256346" y="208484"/>
                </a:cubicBezTo>
                <a:close/>
                <a:moveTo>
                  <a:pt x="323015" y="201072"/>
                </a:moveTo>
                <a:cubicBezTo>
                  <a:pt x="323207" y="206495"/>
                  <a:pt x="321165" y="209685"/>
                  <a:pt x="319060" y="212875"/>
                </a:cubicBezTo>
                <a:cubicBezTo>
                  <a:pt x="324929" y="219127"/>
                  <a:pt x="335137" y="215746"/>
                  <a:pt x="338773" y="208919"/>
                </a:cubicBezTo>
                <a:cubicBezTo>
                  <a:pt x="332967" y="206878"/>
                  <a:pt x="328884" y="203114"/>
                  <a:pt x="323015" y="201072"/>
                </a:cubicBezTo>
                <a:close/>
                <a:moveTo>
                  <a:pt x="307257" y="181358"/>
                </a:moveTo>
                <a:cubicBezTo>
                  <a:pt x="306938" y="188248"/>
                  <a:pt x="308149" y="193608"/>
                  <a:pt x="311212" y="197116"/>
                </a:cubicBezTo>
                <a:cubicBezTo>
                  <a:pt x="320782" y="188823"/>
                  <a:pt x="331500" y="203369"/>
                  <a:pt x="330926" y="189269"/>
                </a:cubicBezTo>
                <a:cubicBezTo>
                  <a:pt x="317273" y="192395"/>
                  <a:pt x="314275" y="184867"/>
                  <a:pt x="307257" y="181358"/>
                </a:cubicBezTo>
                <a:close/>
                <a:moveTo>
                  <a:pt x="531893" y="177403"/>
                </a:moveTo>
                <a:cubicBezTo>
                  <a:pt x="536040" y="192077"/>
                  <a:pt x="523599" y="190163"/>
                  <a:pt x="520090" y="197117"/>
                </a:cubicBezTo>
                <a:cubicBezTo>
                  <a:pt x="514412" y="196223"/>
                  <a:pt x="518750" y="185378"/>
                  <a:pt x="512179" y="185314"/>
                </a:cubicBezTo>
                <a:cubicBezTo>
                  <a:pt x="512753" y="176701"/>
                  <a:pt x="522067" y="176892"/>
                  <a:pt x="531893" y="177403"/>
                </a:cubicBezTo>
                <a:close/>
                <a:moveTo>
                  <a:pt x="212706" y="145949"/>
                </a:moveTo>
                <a:cubicBezTo>
                  <a:pt x="228082" y="146268"/>
                  <a:pt x="217109" y="173000"/>
                  <a:pt x="232420" y="173510"/>
                </a:cubicBezTo>
                <a:cubicBezTo>
                  <a:pt x="222212" y="183527"/>
                  <a:pt x="213216" y="158773"/>
                  <a:pt x="212706" y="145949"/>
                </a:cubicBezTo>
                <a:close/>
                <a:moveTo>
                  <a:pt x="291562" y="118324"/>
                </a:moveTo>
                <a:cubicBezTo>
                  <a:pt x="303556" y="115453"/>
                  <a:pt x="305853" y="122344"/>
                  <a:pt x="315168" y="122280"/>
                </a:cubicBezTo>
                <a:cubicBezTo>
                  <a:pt x="314019" y="130318"/>
                  <a:pt x="304513" y="129999"/>
                  <a:pt x="303364" y="138038"/>
                </a:cubicBezTo>
                <a:cubicBezTo>
                  <a:pt x="296474" y="134401"/>
                  <a:pt x="289648" y="130701"/>
                  <a:pt x="291562" y="118324"/>
                </a:cubicBezTo>
                <a:close/>
                <a:moveTo>
                  <a:pt x="870793" y="43552"/>
                </a:moveTo>
                <a:cubicBezTo>
                  <a:pt x="890252" y="44637"/>
                  <a:pt x="902693" y="78323"/>
                  <a:pt x="886551" y="90827"/>
                </a:cubicBezTo>
                <a:cubicBezTo>
                  <a:pt x="892357" y="95421"/>
                  <a:pt x="897588" y="100652"/>
                  <a:pt x="902246" y="106522"/>
                </a:cubicBezTo>
                <a:cubicBezTo>
                  <a:pt x="901799" y="113986"/>
                  <a:pt x="889231" y="109265"/>
                  <a:pt x="890443" y="118389"/>
                </a:cubicBezTo>
                <a:cubicBezTo>
                  <a:pt x="885148" y="115773"/>
                  <a:pt x="883106" y="109967"/>
                  <a:pt x="882596" y="102630"/>
                </a:cubicBezTo>
                <a:cubicBezTo>
                  <a:pt x="879916" y="94783"/>
                  <a:pt x="870601" y="93571"/>
                  <a:pt x="866837" y="86872"/>
                </a:cubicBezTo>
                <a:cubicBezTo>
                  <a:pt x="868113" y="72389"/>
                  <a:pt x="863456" y="51974"/>
                  <a:pt x="870793" y="43552"/>
                </a:cubicBezTo>
                <a:close/>
                <a:moveTo>
                  <a:pt x="397915" y="31621"/>
                </a:moveTo>
                <a:cubicBezTo>
                  <a:pt x="409973" y="35513"/>
                  <a:pt x="393385" y="42148"/>
                  <a:pt x="393959" y="47380"/>
                </a:cubicBezTo>
                <a:cubicBezTo>
                  <a:pt x="376861" y="40490"/>
                  <a:pt x="394278" y="30920"/>
                  <a:pt x="397915" y="31621"/>
                </a:cubicBezTo>
                <a:close/>
                <a:moveTo>
                  <a:pt x="476771" y="23711"/>
                </a:moveTo>
                <a:cubicBezTo>
                  <a:pt x="468540" y="38576"/>
                  <a:pt x="482130" y="44509"/>
                  <a:pt x="492529" y="51336"/>
                </a:cubicBezTo>
                <a:cubicBezTo>
                  <a:pt x="503694" y="50698"/>
                  <a:pt x="508926" y="44063"/>
                  <a:pt x="520090" y="43488"/>
                </a:cubicBezTo>
                <a:cubicBezTo>
                  <a:pt x="517219" y="47125"/>
                  <a:pt x="512945" y="49422"/>
                  <a:pt x="508287" y="51336"/>
                </a:cubicBezTo>
                <a:cubicBezTo>
                  <a:pt x="524110" y="61225"/>
                  <a:pt x="512179" y="75643"/>
                  <a:pt x="520090" y="94655"/>
                </a:cubicBezTo>
                <a:cubicBezTo>
                  <a:pt x="508542" y="93635"/>
                  <a:pt x="507968" y="103587"/>
                  <a:pt x="496420" y="102502"/>
                </a:cubicBezTo>
                <a:cubicBezTo>
                  <a:pt x="500823" y="109967"/>
                  <a:pt x="501461" y="121132"/>
                  <a:pt x="504331" y="130064"/>
                </a:cubicBezTo>
                <a:cubicBezTo>
                  <a:pt x="511860" y="122663"/>
                  <a:pt x="511477" y="132424"/>
                  <a:pt x="524046" y="130064"/>
                </a:cubicBezTo>
                <a:cubicBezTo>
                  <a:pt x="523727" y="135678"/>
                  <a:pt x="523408" y="141228"/>
                  <a:pt x="528001" y="141867"/>
                </a:cubicBezTo>
                <a:cubicBezTo>
                  <a:pt x="517985" y="137783"/>
                  <a:pt x="506947" y="170959"/>
                  <a:pt x="492529" y="161580"/>
                </a:cubicBezTo>
                <a:cubicBezTo>
                  <a:pt x="489786" y="172171"/>
                  <a:pt x="500695" y="169172"/>
                  <a:pt x="504331" y="173383"/>
                </a:cubicBezTo>
                <a:cubicBezTo>
                  <a:pt x="498845" y="178870"/>
                  <a:pt x="471412" y="205921"/>
                  <a:pt x="480662" y="189142"/>
                </a:cubicBezTo>
                <a:cubicBezTo>
                  <a:pt x="466371" y="185250"/>
                  <a:pt x="477345" y="209812"/>
                  <a:pt x="464904" y="196989"/>
                </a:cubicBezTo>
                <a:cubicBezTo>
                  <a:pt x="465542" y="201582"/>
                  <a:pt x="464011" y="204007"/>
                  <a:pt x="460949" y="204900"/>
                </a:cubicBezTo>
                <a:cubicBezTo>
                  <a:pt x="461906" y="209876"/>
                  <a:pt x="468796" y="208856"/>
                  <a:pt x="468860" y="204900"/>
                </a:cubicBezTo>
                <a:cubicBezTo>
                  <a:pt x="474729" y="206622"/>
                  <a:pt x="467328" y="209940"/>
                  <a:pt x="468860" y="216703"/>
                </a:cubicBezTo>
                <a:cubicBezTo>
                  <a:pt x="484682" y="219446"/>
                  <a:pt x="478557" y="200115"/>
                  <a:pt x="492529" y="200945"/>
                </a:cubicBezTo>
                <a:cubicBezTo>
                  <a:pt x="495591" y="204453"/>
                  <a:pt x="496740" y="209876"/>
                  <a:pt x="496484" y="216703"/>
                </a:cubicBezTo>
                <a:cubicBezTo>
                  <a:pt x="501716" y="216703"/>
                  <a:pt x="507011" y="216703"/>
                  <a:pt x="512243" y="216703"/>
                </a:cubicBezTo>
                <a:cubicBezTo>
                  <a:pt x="522387" y="215746"/>
                  <a:pt x="506820" y="209940"/>
                  <a:pt x="512243" y="200945"/>
                </a:cubicBezTo>
                <a:cubicBezTo>
                  <a:pt x="522833" y="213641"/>
                  <a:pt x="537507" y="201072"/>
                  <a:pt x="555562" y="208792"/>
                </a:cubicBezTo>
                <a:cubicBezTo>
                  <a:pt x="555626" y="216639"/>
                  <a:pt x="566345" y="213832"/>
                  <a:pt x="563473" y="224550"/>
                </a:cubicBezTo>
                <a:cubicBezTo>
                  <a:pt x="564239" y="229016"/>
                  <a:pt x="567429" y="226719"/>
                  <a:pt x="567429" y="224550"/>
                </a:cubicBezTo>
                <a:cubicBezTo>
                  <a:pt x="570364" y="228888"/>
                  <a:pt x="571831" y="240117"/>
                  <a:pt x="563473" y="244200"/>
                </a:cubicBezTo>
                <a:cubicBezTo>
                  <a:pt x="559773" y="251473"/>
                  <a:pt x="585995" y="246625"/>
                  <a:pt x="571384" y="252111"/>
                </a:cubicBezTo>
                <a:cubicBezTo>
                  <a:pt x="572150" y="256577"/>
                  <a:pt x="575340" y="254281"/>
                  <a:pt x="575340" y="252111"/>
                </a:cubicBezTo>
                <a:cubicBezTo>
                  <a:pt x="580444" y="259257"/>
                  <a:pt x="577254" y="266594"/>
                  <a:pt x="579295" y="283628"/>
                </a:cubicBezTo>
                <a:cubicBezTo>
                  <a:pt x="587398" y="287073"/>
                  <a:pt x="594225" y="270613"/>
                  <a:pt x="587143" y="271825"/>
                </a:cubicBezTo>
                <a:cubicBezTo>
                  <a:pt x="596138" y="265063"/>
                  <a:pt x="599712" y="252877"/>
                  <a:pt x="610813" y="248220"/>
                </a:cubicBezTo>
                <a:cubicBezTo>
                  <a:pt x="605581" y="238203"/>
                  <a:pt x="585037" y="245731"/>
                  <a:pt x="591099" y="260022"/>
                </a:cubicBezTo>
                <a:cubicBezTo>
                  <a:pt x="576616" y="247582"/>
                  <a:pt x="580700" y="221360"/>
                  <a:pt x="587143" y="204836"/>
                </a:cubicBezTo>
                <a:cubicBezTo>
                  <a:pt x="596138" y="204772"/>
                  <a:pt x="608580" y="228761"/>
                  <a:pt x="587143" y="224550"/>
                </a:cubicBezTo>
                <a:cubicBezTo>
                  <a:pt x="588227" y="232653"/>
                  <a:pt x="604560" y="225443"/>
                  <a:pt x="602901" y="236353"/>
                </a:cubicBezTo>
                <a:cubicBezTo>
                  <a:pt x="607495" y="227868"/>
                  <a:pt x="611068" y="218234"/>
                  <a:pt x="614704" y="208792"/>
                </a:cubicBezTo>
                <a:cubicBezTo>
                  <a:pt x="624146" y="212492"/>
                  <a:pt x="625103" y="224614"/>
                  <a:pt x="642265" y="220658"/>
                </a:cubicBezTo>
                <a:cubicBezTo>
                  <a:pt x="653558" y="222572"/>
                  <a:pt x="644817" y="212938"/>
                  <a:pt x="650113" y="204900"/>
                </a:cubicBezTo>
                <a:cubicBezTo>
                  <a:pt x="659427" y="190737"/>
                  <a:pt x="682267" y="189205"/>
                  <a:pt x="658024" y="177339"/>
                </a:cubicBezTo>
                <a:cubicBezTo>
                  <a:pt x="661724" y="167705"/>
                  <a:pt x="673527" y="182379"/>
                  <a:pt x="673782" y="189205"/>
                </a:cubicBezTo>
                <a:cubicBezTo>
                  <a:pt x="688265" y="186590"/>
                  <a:pt x="693432" y="174659"/>
                  <a:pt x="701343" y="165536"/>
                </a:cubicBezTo>
                <a:cubicBezTo>
                  <a:pt x="725842" y="178934"/>
                  <a:pt x="741920" y="172362"/>
                  <a:pt x="756529" y="153733"/>
                </a:cubicBezTo>
                <a:cubicBezTo>
                  <a:pt x="766610" y="162091"/>
                  <a:pt x="773946" y="173064"/>
                  <a:pt x="780199" y="185250"/>
                </a:cubicBezTo>
                <a:cubicBezTo>
                  <a:pt x="791619" y="179572"/>
                  <a:pt x="789960" y="160879"/>
                  <a:pt x="799913" y="153733"/>
                </a:cubicBezTo>
                <a:cubicBezTo>
                  <a:pt x="808143" y="152074"/>
                  <a:pt x="810376" y="156413"/>
                  <a:pt x="815671" y="157689"/>
                </a:cubicBezTo>
                <a:cubicBezTo>
                  <a:pt x="801253" y="135040"/>
                  <a:pt x="849230" y="155775"/>
                  <a:pt x="843232" y="130064"/>
                </a:cubicBezTo>
                <a:cubicBezTo>
                  <a:pt x="859310" y="133956"/>
                  <a:pt x="859182" y="129617"/>
                  <a:pt x="878705" y="130064"/>
                </a:cubicBezTo>
                <a:cubicBezTo>
                  <a:pt x="869773" y="139506"/>
                  <a:pt x="887381" y="144610"/>
                  <a:pt x="882660" y="161580"/>
                </a:cubicBezTo>
                <a:cubicBezTo>
                  <a:pt x="888275" y="173192"/>
                  <a:pt x="906011" y="174978"/>
                  <a:pt x="918133" y="169491"/>
                </a:cubicBezTo>
                <a:cubicBezTo>
                  <a:pt x="893953" y="176956"/>
                  <a:pt x="943397" y="186717"/>
                  <a:pt x="918133" y="193097"/>
                </a:cubicBezTo>
                <a:cubicBezTo>
                  <a:pt x="933827" y="203879"/>
                  <a:pt x="946779" y="197691"/>
                  <a:pt x="969363" y="204900"/>
                </a:cubicBezTo>
                <a:cubicBezTo>
                  <a:pt x="975488" y="193990"/>
                  <a:pt x="980592" y="181932"/>
                  <a:pt x="989077" y="173383"/>
                </a:cubicBezTo>
                <a:cubicBezTo>
                  <a:pt x="1025889" y="160241"/>
                  <a:pt x="1059001" y="193289"/>
                  <a:pt x="1036352" y="224614"/>
                </a:cubicBezTo>
                <a:cubicBezTo>
                  <a:pt x="1035714" y="229144"/>
                  <a:pt x="1037245" y="231632"/>
                  <a:pt x="1040307" y="232461"/>
                </a:cubicBezTo>
                <a:cubicBezTo>
                  <a:pt x="1039223" y="241776"/>
                  <a:pt x="1029781" y="227931"/>
                  <a:pt x="1024549" y="228505"/>
                </a:cubicBezTo>
                <a:cubicBezTo>
                  <a:pt x="1013576" y="235906"/>
                  <a:pt x="1013831" y="254599"/>
                  <a:pt x="996988" y="256131"/>
                </a:cubicBezTo>
                <a:cubicBezTo>
                  <a:pt x="997116" y="279481"/>
                  <a:pt x="999093" y="307553"/>
                  <a:pt x="1008791" y="330967"/>
                </a:cubicBezTo>
                <a:cubicBezTo>
                  <a:pt x="998456" y="329818"/>
                  <a:pt x="1005665" y="346215"/>
                  <a:pt x="993033" y="342770"/>
                </a:cubicBezTo>
                <a:cubicBezTo>
                  <a:pt x="994755" y="339261"/>
                  <a:pt x="996478" y="335688"/>
                  <a:pt x="1000944" y="334859"/>
                </a:cubicBezTo>
                <a:cubicBezTo>
                  <a:pt x="997307" y="327968"/>
                  <a:pt x="993607" y="321142"/>
                  <a:pt x="981229" y="323056"/>
                </a:cubicBezTo>
                <a:cubicBezTo>
                  <a:pt x="985824" y="317250"/>
                  <a:pt x="985824" y="313103"/>
                  <a:pt x="981229" y="307298"/>
                </a:cubicBezTo>
                <a:cubicBezTo>
                  <a:pt x="979634" y="312210"/>
                  <a:pt x="976764" y="318781"/>
                  <a:pt x="969427" y="327011"/>
                </a:cubicBezTo>
                <a:cubicBezTo>
                  <a:pt x="971533" y="330201"/>
                  <a:pt x="973510" y="333391"/>
                  <a:pt x="973382" y="338814"/>
                </a:cubicBezTo>
                <a:cubicBezTo>
                  <a:pt x="980145" y="339644"/>
                  <a:pt x="983590" y="332115"/>
                  <a:pt x="985185" y="338814"/>
                </a:cubicBezTo>
                <a:cubicBezTo>
                  <a:pt x="987035" y="347236"/>
                  <a:pt x="979571" y="346343"/>
                  <a:pt x="973382" y="346725"/>
                </a:cubicBezTo>
                <a:cubicBezTo>
                  <a:pt x="975169" y="372500"/>
                  <a:pt x="986461" y="388769"/>
                  <a:pt x="993097" y="409759"/>
                </a:cubicBezTo>
                <a:cubicBezTo>
                  <a:pt x="1009429" y="405229"/>
                  <a:pt x="1008472" y="418053"/>
                  <a:pt x="1020658" y="417670"/>
                </a:cubicBezTo>
                <a:cubicBezTo>
                  <a:pt x="1020721" y="435725"/>
                  <a:pt x="1006175" y="450463"/>
                  <a:pt x="1020658" y="460989"/>
                </a:cubicBezTo>
                <a:cubicBezTo>
                  <a:pt x="1024932" y="460033"/>
                  <a:pt x="1023337" y="453142"/>
                  <a:pt x="1028505" y="453142"/>
                </a:cubicBezTo>
                <a:cubicBezTo>
                  <a:pt x="1022508" y="431770"/>
                  <a:pt x="1033928" y="426857"/>
                  <a:pt x="1028505" y="409823"/>
                </a:cubicBezTo>
                <a:cubicBezTo>
                  <a:pt x="1040946" y="423156"/>
                  <a:pt x="1038011" y="451802"/>
                  <a:pt x="1028505" y="461053"/>
                </a:cubicBezTo>
                <a:cubicBezTo>
                  <a:pt x="1040053" y="466221"/>
                  <a:pt x="1028952" y="478407"/>
                  <a:pt x="1044263" y="484723"/>
                </a:cubicBezTo>
                <a:cubicBezTo>
                  <a:pt x="1048729" y="483957"/>
                  <a:pt x="1046433" y="480767"/>
                  <a:pt x="1044263" y="480767"/>
                </a:cubicBezTo>
                <a:cubicBezTo>
                  <a:pt x="1045986" y="475025"/>
                  <a:pt x="1047708" y="481150"/>
                  <a:pt x="1052111" y="480767"/>
                </a:cubicBezTo>
                <a:cubicBezTo>
                  <a:pt x="1057087" y="479810"/>
                  <a:pt x="1056066" y="472920"/>
                  <a:pt x="1052111" y="472856"/>
                </a:cubicBezTo>
                <a:cubicBezTo>
                  <a:pt x="1057598" y="461436"/>
                  <a:pt x="1071569" y="474005"/>
                  <a:pt x="1075780" y="476812"/>
                </a:cubicBezTo>
                <a:cubicBezTo>
                  <a:pt x="1071825" y="484659"/>
                  <a:pt x="1068953" y="493654"/>
                  <a:pt x="1060022" y="496525"/>
                </a:cubicBezTo>
                <a:cubicBezTo>
                  <a:pt x="1058809" y="504500"/>
                  <a:pt x="1071378" y="495696"/>
                  <a:pt x="1071825" y="492570"/>
                </a:cubicBezTo>
                <a:cubicBezTo>
                  <a:pt x="1075844" y="496398"/>
                  <a:pt x="1079799" y="500354"/>
                  <a:pt x="1083627" y="504373"/>
                </a:cubicBezTo>
                <a:cubicBezTo>
                  <a:pt x="1091474" y="499141"/>
                  <a:pt x="1084137" y="478598"/>
                  <a:pt x="1103341" y="484659"/>
                </a:cubicBezTo>
                <a:cubicBezTo>
                  <a:pt x="1099258" y="495824"/>
                  <a:pt x="1099258" y="501055"/>
                  <a:pt x="1103341" y="512220"/>
                </a:cubicBezTo>
                <a:cubicBezTo>
                  <a:pt x="1107233" y="517516"/>
                  <a:pt x="1113868" y="520067"/>
                  <a:pt x="1119100" y="524023"/>
                </a:cubicBezTo>
                <a:cubicBezTo>
                  <a:pt x="1113039" y="535060"/>
                  <a:pt x="1126182" y="534741"/>
                  <a:pt x="1130903" y="539781"/>
                </a:cubicBezTo>
                <a:cubicBezTo>
                  <a:pt x="1133773" y="542907"/>
                  <a:pt x="1135942" y="552286"/>
                  <a:pt x="1138814" y="555540"/>
                </a:cubicBezTo>
                <a:cubicBezTo>
                  <a:pt x="1148128" y="566130"/>
                  <a:pt x="1155847" y="567279"/>
                  <a:pt x="1170330" y="575254"/>
                </a:cubicBezTo>
                <a:cubicBezTo>
                  <a:pt x="1170713" y="588077"/>
                  <a:pt x="1184175" y="599625"/>
                  <a:pt x="1174285" y="610726"/>
                </a:cubicBezTo>
                <a:cubicBezTo>
                  <a:pt x="1193361" y="602496"/>
                  <a:pt x="1211672" y="617616"/>
                  <a:pt x="1213714" y="638287"/>
                </a:cubicBezTo>
                <a:cubicBezTo>
                  <a:pt x="1213458" y="657746"/>
                  <a:pt x="1192596" y="656534"/>
                  <a:pt x="1197955" y="681607"/>
                </a:cubicBezTo>
                <a:cubicBezTo>
                  <a:pt x="1169118" y="687986"/>
                  <a:pt x="1154252" y="659724"/>
                  <a:pt x="1162483" y="642243"/>
                </a:cubicBezTo>
                <a:cubicBezTo>
                  <a:pt x="1149915" y="632481"/>
                  <a:pt x="1139388" y="620679"/>
                  <a:pt x="1134922" y="602815"/>
                </a:cubicBezTo>
                <a:cubicBezTo>
                  <a:pt x="1138303" y="591267"/>
                  <a:pt x="1144810" y="607919"/>
                  <a:pt x="1154636" y="602815"/>
                </a:cubicBezTo>
                <a:cubicBezTo>
                  <a:pt x="1155784" y="592479"/>
                  <a:pt x="1139324" y="599689"/>
                  <a:pt x="1142833" y="587056"/>
                </a:cubicBezTo>
                <a:cubicBezTo>
                  <a:pt x="1121651" y="589863"/>
                  <a:pt x="1110550" y="582590"/>
                  <a:pt x="1095558" y="579209"/>
                </a:cubicBezTo>
                <a:cubicBezTo>
                  <a:pt x="1093643" y="566768"/>
                  <a:pt x="1102639" y="565301"/>
                  <a:pt x="1099513" y="551648"/>
                </a:cubicBezTo>
                <a:cubicBezTo>
                  <a:pt x="1097918" y="544949"/>
                  <a:pt x="1076418" y="538505"/>
                  <a:pt x="1071952" y="547692"/>
                </a:cubicBezTo>
                <a:cubicBezTo>
                  <a:pt x="1065763" y="528935"/>
                  <a:pt x="1041966" y="527723"/>
                  <a:pt x="1028632" y="516176"/>
                </a:cubicBezTo>
                <a:cubicBezTo>
                  <a:pt x="1030993" y="500672"/>
                  <a:pt x="1022827" y="495696"/>
                  <a:pt x="1016830" y="488614"/>
                </a:cubicBezTo>
                <a:cubicBezTo>
                  <a:pt x="1010960" y="491932"/>
                  <a:pt x="1011152" y="501310"/>
                  <a:pt x="1008919" y="508328"/>
                </a:cubicBezTo>
                <a:cubicBezTo>
                  <a:pt x="1003049" y="502395"/>
                  <a:pt x="986461" y="507116"/>
                  <a:pt x="989204" y="492570"/>
                </a:cubicBezTo>
                <a:cubicBezTo>
                  <a:pt x="996988" y="485871"/>
                  <a:pt x="1018233" y="492698"/>
                  <a:pt x="1012810" y="472856"/>
                </a:cubicBezTo>
                <a:cubicBezTo>
                  <a:pt x="1011598" y="467497"/>
                  <a:pt x="1002921" y="469602"/>
                  <a:pt x="997052" y="468901"/>
                </a:cubicBezTo>
                <a:cubicBezTo>
                  <a:pt x="1005091" y="488678"/>
                  <a:pt x="989715" y="488040"/>
                  <a:pt x="977338" y="496462"/>
                </a:cubicBezTo>
                <a:cubicBezTo>
                  <a:pt x="979060" y="501310"/>
                  <a:pt x="982378" y="504564"/>
                  <a:pt x="989141" y="504309"/>
                </a:cubicBezTo>
                <a:cubicBezTo>
                  <a:pt x="971660" y="503288"/>
                  <a:pt x="966365" y="520578"/>
                  <a:pt x="937910" y="524023"/>
                </a:cubicBezTo>
                <a:cubicBezTo>
                  <a:pt x="938229" y="518408"/>
                  <a:pt x="938548" y="512858"/>
                  <a:pt x="933955" y="512220"/>
                </a:cubicBezTo>
                <a:cubicBezTo>
                  <a:pt x="923810" y="513177"/>
                  <a:pt x="939378" y="518983"/>
                  <a:pt x="933955" y="527978"/>
                </a:cubicBezTo>
                <a:cubicBezTo>
                  <a:pt x="921833" y="530913"/>
                  <a:pt x="926362" y="517196"/>
                  <a:pt x="914240" y="520131"/>
                </a:cubicBezTo>
                <a:cubicBezTo>
                  <a:pt x="907159" y="519621"/>
                  <a:pt x="905947" y="524916"/>
                  <a:pt x="898482" y="524087"/>
                </a:cubicBezTo>
                <a:cubicBezTo>
                  <a:pt x="893633" y="536846"/>
                  <a:pt x="911242" y="527085"/>
                  <a:pt x="906393" y="539845"/>
                </a:cubicBezTo>
                <a:cubicBezTo>
                  <a:pt x="912008" y="540164"/>
                  <a:pt x="917558" y="540483"/>
                  <a:pt x="918196" y="535890"/>
                </a:cubicBezTo>
                <a:cubicBezTo>
                  <a:pt x="925725" y="538696"/>
                  <a:pt x="913411" y="554391"/>
                  <a:pt x="910285" y="559559"/>
                </a:cubicBezTo>
                <a:cubicBezTo>
                  <a:pt x="899376" y="555157"/>
                  <a:pt x="888211" y="553434"/>
                  <a:pt x="890571" y="571362"/>
                </a:cubicBezTo>
                <a:cubicBezTo>
                  <a:pt x="904544" y="562047"/>
                  <a:pt x="919025" y="576721"/>
                  <a:pt x="926044" y="563514"/>
                </a:cubicBezTo>
                <a:cubicBezTo>
                  <a:pt x="930765" y="562047"/>
                  <a:pt x="928021" y="570277"/>
                  <a:pt x="929999" y="571362"/>
                </a:cubicBezTo>
                <a:cubicBezTo>
                  <a:pt x="933572" y="573403"/>
                  <a:pt x="938740" y="567980"/>
                  <a:pt x="937847" y="567406"/>
                </a:cubicBezTo>
                <a:cubicBezTo>
                  <a:pt x="948246" y="574105"/>
                  <a:pt x="941355" y="581697"/>
                  <a:pt x="961516" y="575317"/>
                </a:cubicBezTo>
                <a:cubicBezTo>
                  <a:pt x="959857" y="583547"/>
                  <a:pt x="964196" y="585780"/>
                  <a:pt x="965471" y="591076"/>
                </a:cubicBezTo>
                <a:cubicBezTo>
                  <a:pt x="979890" y="593692"/>
                  <a:pt x="980592" y="582590"/>
                  <a:pt x="993033" y="583228"/>
                </a:cubicBezTo>
                <a:cubicBezTo>
                  <a:pt x="992777" y="601858"/>
                  <a:pt x="1022316" y="590757"/>
                  <a:pt x="1020594" y="610790"/>
                </a:cubicBezTo>
                <a:cubicBezTo>
                  <a:pt x="1025059" y="610024"/>
                  <a:pt x="1022763" y="606834"/>
                  <a:pt x="1020594" y="606834"/>
                </a:cubicBezTo>
                <a:cubicBezTo>
                  <a:pt x="1031503" y="600646"/>
                  <a:pt x="1042477" y="594585"/>
                  <a:pt x="1056066" y="591076"/>
                </a:cubicBezTo>
                <a:cubicBezTo>
                  <a:pt x="1063467" y="603389"/>
                  <a:pt x="1079672" y="614362"/>
                  <a:pt x="1071825" y="630440"/>
                </a:cubicBezTo>
                <a:cubicBezTo>
                  <a:pt x="1058171" y="627313"/>
                  <a:pt x="1056704" y="636309"/>
                  <a:pt x="1044263" y="634395"/>
                </a:cubicBezTo>
                <a:cubicBezTo>
                  <a:pt x="1040882" y="631205"/>
                  <a:pt x="1041902" y="623613"/>
                  <a:pt x="1036352" y="622592"/>
                </a:cubicBezTo>
                <a:cubicBezTo>
                  <a:pt x="1015299" y="621508"/>
                  <a:pt x="1037692" y="639435"/>
                  <a:pt x="1016638" y="638351"/>
                </a:cubicBezTo>
                <a:cubicBezTo>
                  <a:pt x="1015043" y="647857"/>
                  <a:pt x="1023848" y="646900"/>
                  <a:pt x="1020594" y="658065"/>
                </a:cubicBezTo>
                <a:cubicBezTo>
                  <a:pt x="1012683" y="659405"/>
                  <a:pt x="1008281" y="657235"/>
                  <a:pt x="1008791" y="650218"/>
                </a:cubicBezTo>
                <a:cubicBezTo>
                  <a:pt x="999540" y="653535"/>
                  <a:pt x="1012045" y="667507"/>
                  <a:pt x="1012747" y="673823"/>
                </a:cubicBezTo>
                <a:cubicBezTo>
                  <a:pt x="1017914" y="668783"/>
                  <a:pt x="1027293" y="668783"/>
                  <a:pt x="1032460" y="673823"/>
                </a:cubicBezTo>
                <a:cubicBezTo>
                  <a:pt x="1037692" y="670888"/>
                  <a:pt x="1023401" y="654301"/>
                  <a:pt x="1020658" y="646262"/>
                </a:cubicBezTo>
                <a:cubicBezTo>
                  <a:pt x="1024869" y="638478"/>
                  <a:pt x="1034885" y="657937"/>
                  <a:pt x="1036416" y="665976"/>
                </a:cubicBezTo>
                <a:cubicBezTo>
                  <a:pt x="1044965" y="660106"/>
                  <a:pt x="1045603" y="646262"/>
                  <a:pt x="1060086" y="646262"/>
                </a:cubicBezTo>
                <a:cubicBezTo>
                  <a:pt x="1075716" y="659086"/>
                  <a:pt x="1056577" y="682691"/>
                  <a:pt x="1071888" y="693537"/>
                </a:cubicBezTo>
                <a:cubicBezTo>
                  <a:pt x="1076610" y="716824"/>
                  <a:pt x="1038075" y="729265"/>
                  <a:pt x="1060086" y="744768"/>
                </a:cubicBezTo>
                <a:cubicBezTo>
                  <a:pt x="1066402" y="739217"/>
                  <a:pt x="1070166" y="731179"/>
                  <a:pt x="1071888" y="721098"/>
                </a:cubicBezTo>
                <a:cubicBezTo>
                  <a:pt x="1089561" y="715293"/>
                  <a:pt x="1084010" y="732646"/>
                  <a:pt x="1099449" y="729009"/>
                </a:cubicBezTo>
                <a:cubicBezTo>
                  <a:pt x="1106212" y="722629"/>
                  <a:pt x="1083181" y="705978"/>
                  <a:pt x="1087647" y="713251"/>
                </a:cubicBezTo>
                <a:cubicBezTo>
                  <a:pt x="1081331" y="703043"/>
                  <a:pt x="1081458" y="696408"/>
                  <a:pt x="1079799" y="669868"/>
                </a:cubicBezTo>
                <a:cubicBezTo>
                  <a:pt x="1113486" y="672994"/>
                  <a:pt x="1122545" y="700682"/>
                  <a:pt x="1134986" y="725054"/>
                </a:cubicBezTo>
                <a:cubicBezTo>
                  <a:pt x="1143726" y="704447"/>
                  <a:pt x="1139579" y="732391"/>
                  <a:pt x="1150744" y="732901"/>
                </a:cubicBezTo>
                <a:cubicBezTo>
                  <a:pt x="1152403" y="732965"/>
                  <a:pt x="1156741" y="730540"/>
                  <a:pt x="1154700" y="728945"/>
                </a:cubicBezTo>
                <a:cubicBezTo>
                  <a:pt x="1161335" y="733922"/>
                  <a:pt x="1150425" y="741003"/>
                  <a:pt x="1162547" y="736793"/>
                </a:cubicBezTo>
                <a:cubicBezTo>
                  <a:pt x="1164461" y="742662"/>
                  <a:pt x="1157698" y="757272"/>
                  <a:pt x="1166247" y="756634"/>
                </a:cubicBezTo>
                <a:cubicBezTo>
                  <a:pt x="1165290" y="766778"/>
                  <a:pt x="1159484" y="751212"/>
                  <a:pt x="1150489" y="756634"/>
                </a:cubicBezTo>
                <a:cubicBezTo>
                  <a:pt x="1157188" y="764418"/>
                  <a:pt x="1159676" y="776348"/>
                  <a:pt x="1170202" y="780304"/>
                </a:cubicBezTo>
                <a:cubicBezTo>
                  <a:pt x="1171032" y="764099"/>
                  <a:pt x="1211481" y="784578"/>
                  <a:pt x="1213522" y="760590"/>
                </a:cubicBezTo>
                <a:cubicBezTo>
                  <a:pt x="1216202" y="761355"/>
                  <a:pt x="1220604" y="766395"/>
                  <a:pt x="1225325" y="764545"/>
                </a:cubicBezTo>
                <a:cubicBezTo>
                  <a:pt x="1227621" y="763652"/>
                  <a:pt x="1229727" y="752679"/>
                  <a:pt x="1229280" y="752743"/>
                </a:cubicBezTo>
                <a:cubicBezTo>
                  <a:pt x="1234512" y="751977"/>
                  <a:pt x="1230684" y="759378"/>
                  <a:pt x="1233236" y="760590"/>
                </a:cubicBezTo>
                <a:cubicBezTo>
                  <a:pt x="1241658" y="764609"/>
                  <a:pt x="1250781" y="754082"/>
                  <a:pt x="1256906" y="760590"/>
                </a:cubicBezTo>
                <a:cubicBezTo>
                  <a:pt x="1257416" y="770287"/>
                  <a:pt x="1257480" y="779538"/>
                  <a:pt x="1252950" y="784259"/>
                </a:cubicBezTo>
                <a:cubicBezTo>
                  <a:pt x="1255183" y="789937"/>
                  <a:pt x="1259075" y="793893"/>
                  <a:pt x="1264753" y="796062"/>
                </a:cubicBezTo>
                <a:cubicBezTo>
                  <a:pt x="1257033" y="818647"/>
                  <a:pt x="1265965" y="836447"/>
                  <a:pt x="1292314" y="831534"/>
                </a:cubicBezTo>
                <a:cubicBezTo>
                  <a:pt x="1292633" y="845060"/>
                  <a:pt x="1268325" y="833831"/>
                  <a:pt x="1268645" y="847356"/>
                </a:cubicBezTo>
                <a:cubicBezTo>
                  <a:pt x="1261945" y="844805"/>
                  <a:pt x="1266156" y="838297"/>
                  <a:pt x="1272600" y="839445"/>
                </a:cubicBezTo>
                <a:cubicBezTo>
                  <a:pt x="1267815" y="833767"/>
                  <a:pt x="1257544" y="833448"/>
                  <a:pt x="1252886" y="827643"/>
                </a:cubicBezTo>
                <a:cubicBezTo>
                  <a:pt x="1260287" y="830322"/>
                  <a:pt x="1252823" y="839126"/>
                  <a:pt x="1252886" y="839445"/>
                </a:cubicBezTo>
                <a:cubicBezTo>
                  <a:pt x="1253205" y="842253"/>
                  <a:pt x="1258883" y="846336"/>
                  <a:pt x="1256842" y="851248"/>
                </a:cubicBezTo>
                <a:cubicBezTo>
                  <a:pt x="1251483" y="863817"/>
                  <a:pt x="1246187" y="855012"/>
                  <a:pt x="1245039" y="863051"/>
                </a:cubicBezTo>
                <a:cubicBezTo>
                  <a:pt x="1244592" y="865986"/>
                  <a:pt x="1256012" y="868920"/>
                  <a:pt x="1256842" y="867007"/>
                </a:cubicBezTo>
                <a:cubicBezTo>
                  <a:pt x="1252823" y="876513"/>
                  <a:pt x="1240190" y="864710"/>
                  <a:pt x="1241084" y="874918"/>
                </a:cubicBezTo>
                <a:cubicBezTo>
                  <a:pt x="1239680" y="890804"/>
                  <a:pt x="1263860" y="881042"/>
                  <a:pt x="1260797" y="898523"/>
                </a:cubicBezTo>
                <a:cubicBezTo>
                  <a:pt x="1248165" y="901968"/>
                  <a:pt x="1252631" y="888316"/>
                  <a:pt x="1245039" y="886721"/>
                </a:cubicBezTo>
                <a:cubicBezTo>
                  <a:pt x="1240828" y="888380"/>
                  <a:pt x="1235852" y="908285"/>
                  <a:pt x="1241084" y="906434"/>
                </a:cubicBezTo>
                <a:cubicBezTo>
                  <a:pt x="1226793" y="911858"/>
                  <a:pt x="1209311" y="914090"/>
                  <a:pt x="1205611" y="930040"/>
                </a:cubicBezTo>
                <a:cubicBezTo>
                  <a:pt x="1194893" y="926467"/>
                  <a:pt x="1217605" y="921236"/>
                  <a:pt x="1205611" y="914282"/>
                </a:cubicBezTo>
                <a:cubicBezTo>
                  <a:pt x="1197700" y="912942"/>
                  <a:pt x="1193298" y="915111"/>
                  <a:pt x="1193808" y="922129"/>
                </a:cubicBezTo>
                <a:cubicBezTo>
                  <a:pt x="1185514" y="913452"/>
                  <a:pt x="1178433" y="913452"/>
                  <a:pt x="1170139" y="922129"/>
                </a:cubicBezTo>
                <a:cubicBezTo>
                  <a:pt x="1173329" y="934697"/>
                  <a:pt x="1179198" y="944586"/>
                  <a:pt x="1189853" y="949754"/>
                </a:cubicBezTo>
                <a:cubicBezTo>
                  <a:pt x="1191512" y="960026"/>
                  <a:pt x="1180155" y="958558"/>
                  <a:pt x="1178050" y="961557"/>
                </a:cubicBezTo>
                <a:cubicBezTo>
                  <a:pt x="1177221" y="962705"/>
                  <a:pt x="1185386" y="972467"/>
                  <a:pt x="1174095" y="969404"/>
                </a:cubicBezTo>
                <a:cubicBezTo>
                  <a:pt x="1174541" y="979038"/>
                  <a:pt x="1187109" y="970233"/>
                  <a:pt x="1185897" y="965448"/>
                </a:cubicBezTo>
                <a:cubicBezTo>
                  <a:pt x="1195850" y="972658"/>
                  <a:pt x="1212884" y="972594"/>
                  <a:pt x="1213458" y="989118"/>
                </a:cubicBezTo>
                <a:cubicBezTo>
                  <a:pt x="1198083" y="1003537"/>
                  <a:pt x="1175498" y="987714"/>
                  <a:pt x="1166184" y="1004876"/>
                </a:cubicBezTo>
                <a:cubicBezTo>
                  <a:pt x="1147873" y="1003026"/>
                  <a:pt x="1139898" y="999517"/>
                  <a:pt x="1122864" y="1004876"/>
                </a:cubicBezTo>
                <a:cubicBezTo>
                  <a:pt x="1119546" y="1000283"/>
                  <a:pt x="1117632" y="994286"/>
                  <a:pt x="1118908" y="985163"/>
                </a:cubicBezTo>
                <a:cubicBezTo>
                  <a:pt x="1107296" y="989884"/>
                  <a:pt x="1097344" y="1010937"/>
                  <a:pt x="1083436" y="1000921"/>
                </a:cubicBezTo>
                <a:cubicBezTo>
                  <a:pt x="1081968" y="1012915"/>
                  <a:pt x="1097727" y="1007620"/>
                  <a:pt x="1099195" y="1016679"/>
                </a:cubicBezTo>
                <a:cubicBezTo>
                  <a:pt x="1099131" y="1027142"/>
                  <a:pt x="1100662" y="1039200"/>
                  <a:pt x="1095238" y="1044241"/>
                </a:cubicBezTo>
                <a:cubicBezTo>
                  <a:pt x="1082415" y="1041242"/>
                  <a:pt x="1070230" y="1037669"/>
                  <a:pt x="1071569" y="1020571"/>
                </a:cubicBezTo>
                <a:cubicBezTo>
                  <a:pt x="1064998" y="1025803"/>
                  <a:pt x="1065445" y="1038116"/>
                  <a:pt x="1059766" y="1044241"/>
                </a:cubicBezTo>
                <a:cubicBezTo>
                  <a:pt x="1054088" y="1042901"/>
                  <a:pt x="1046687" y="1023761"/>
                  <a:pt x="1044008" y="1032438"/>
                </a:cubicBezTo>
                <a:cubicBezTo>
                  <a:pt x="1037054" y="1033714"/>
                  <a:pt x="1036991" y="1010363"/>
                  <a:pt x="1047964" y="1016679"/>
                </a:cubicBezTo>
                <a:cubicBezTo>
                  <a:pt x="1050260" y="1003856"/>
                  <a:pt x="1045284" y="998369"/>
                  <a:pt x="1044008" y="989118"/>
                </a:cubicBezTo>
                <a:cubicBezTo>
                  <a:pt x="1028888" y="998050"/>
                  <a:pt x="1046623" y="1005259"/>
                  <a:pt x="1028249" y="1004876"/>
                </a:cubicBezTo>
                <a:cubicBezTo>
                  <a:pt x="1030355" y="1018529"/>
                  <a:pt x="1038776" y="1025866"/>
                  <a:pt x="1040053" y="1040349"/>
                </a:cubicBezTo>
                <a:cubicBezTo>
                  <a:pt x="1033034" y="1043858"/>
                  <a:pt x="1030036" y="1051322"/>
                  <a:pt x="1016383" y="1048260"/>
                </a:cubicBezTo>
                <a:cubicBezTo>
                  <a:pt x="1014852" y="1029184"/>
                  <a:pt x="979762" y="1018274"/>
                  <a:pt x="1000625" y="1000921"/>
                </a:cubicBezTo>
                <a:cubicBezTo>
                  <a:pt x="1003559" y="988799"/>
                  <a:pt x="989779" y="993329"/>
                  <a:pt x="992714" y="981271"/>
                </a:cubicBezTo>
                <a:cubicBezTo>
                  <a:pt x="1003815" y="980569"/>
                  <a:pt x="997626" y="962514"/>
                  <a:pt x="1012427" y="965512"/>
                </a:cubicBezTo>
                <a:cubicBezTo>
                  <a:pt x="1015299" y="953454"/>
                  <a:pt x="1005601" y="953965"/>
                  <a:pt x="1008472" y="941907"/>
                </a:cubicBezTo>
                <a:cubicBezTo>
                  <a:pt x="986014" y="936484"/>
                  <a:pt x="968789" y="939163"/>
                  <a:pt x="945438" y="941907"/>
                </a:cubicBezTo>
                <a:cubicBezTo>
                  <a:pt x="945438" y="953710"/>
                  <a:pt x="945438" y="965512"/>
                  <a:pt x="945438" y="977379"/>
                </a:cubicBezTo>
                <a:cubicBezTo>
                  <a:pt x="949139" y="980250"/>
                  <a:pt x="967513" y="981398"/>
                  <a:pt x="976955" y="989182"/>
                </a:cubicBezTo>
                <a:cubicBezTo>
                  <a:pt x="970512" y="1007173"/>
                  <a:pt x="948437" y="987714"/>
                  <a:pt x="937527" y="997093"/>
                </a:cubicBezTo>
                <a:cubicBezTo>
                  <a:pt x="937463" y="989246"/>
                  <a:pt x="926809" y="992053"/>
                  <a:pt x="929680" y="981334"/>
                </a:cubicBezTo>
                <a:cubicBezTo>
                  <a:pt x="912519" y="982036"/>
                  <a:pt x="934401" y="1000091"/>
                  <a:pt x="917877" y="997093"/>
                </a:cubicBezTo>
                <a:cubicBezTo>
                  <a:pt x="916155" y="1010618"/>
                  <a:pt x="919472" y="1019168"/>
                  <a:pt x="921833" y="1028610"/>
                </a:cubicBezTo>
                <a:cubicBezTo>
                  <a:pt x="900843" y="1033012"/>
                  <a:pt x="910094" y="1047813"/>
                  <a:pt x="894271" y="1052279"/>
                </a:cubicBezTo>
                <a:cubicBezTo>
                  <a:pt x="899886" y="1057510"/>
                  <a:pt x="899886" y="1074609"/>
                  <a:pt x="894271" y="1079840"/>
                </a:cubicBezTo>
                <a:cubicBezTo>
                  <a:pt x="879917" y="1082392"/>
                  <a:pt x="873282" y="1077161"/>
                  <a:pt x="866710" y="1071929"/>
                </a:cubicBezTo>
                <a:cubicBezTo>
                  <a:pt x="842212" y="1078054"/>
                  <a:pt x="872771" y="1110209"/>
                  <a:pt x="846997" y="1111357"/>
                </a:cubicBezTo>
                <a:cubicBezTo>
                  <a:pt x="846997" y="1120544"/>
                  <a:pt x="846997" y="1129731"/>
                  <a:pt x="846997" y="1138918"/>
                </a:cubicBezTo>
                <a:cubicBezTo>
                  <a:pt x="859246" y="1142427"/>
                  <a:pt x="866455" y="1150976"/>
                  <a:pt x="878513" y="1154677"/>
                </a:cubicBezTo>
                <a:cubicBezTo>
                  <a:pt x="879088" y="1167054"/>
                  <a:pt x="868433" y="1168202"/>
                  <a:pt x="858799" y="1170435"/>
                </a:cubicBezTo>
                <a:cubicBezTo>
                  <a:pt x="858863" y="1188937"/>
                  <a:pt x="860841" y="1209289"/>
                  <a:pt x="843041" y="1209863"/>
                </a:cubicBezTo>
                <a:cubicBezTo>
                  <a:pt x="840106" y="1232448"/>
                  <a:pt x="859119" y="1240678"/>
                  <a:pt x="874558" y="1233468"/>
                </a:cubicBezTo>
                <a:cubicBezTo>
                  <a:pt x="884127" y="1246228"/>
                  <a:pt x="891209" y="1261476"/>
                  <a:pt x="913986" y="1261030"/>
                </a:cubicBezTo>
                <a:cubicBezTo>
                  <a:pt x="925151" y="1259116"/>
                  <a:pt x="919664" y="1240423"/>
                  <a:pt x="937591" y="1245271"/>
                </a:cubicBezTo>
                <a:cubicBezTo>
                  <a:pt x="933955" y="1261285"/>
                  <a:pt x="926618" y="1273662"/>
                  <a:pt x="913986" y="1280744"/>
                </a:cubicBezTo>
                <a:cubicBezTo>
                  <a:pt x="915261" y="1289994"/>
                  <a:pt x="920174" y="1295545"/>
                  <a:pt x="917941" y="1308305"/>
                </a:cubicBezTo>
                <a:cubicBezTo>
                  <a:pt x="919345" y="1313855"/>
                  <a:pt x="924895" y="1308624"/>
                  <a:pt x="925852" y="1304349"/>
                </a:cubicBezTo>
                <a:cubicBezTo>
                  <a:pt x="933508" y="1302754"/>
                  <a:pt x="931594" y="1322277"/>
                  <a:pt x="921897" y="1316152"/>
                </a:cubicBezTo>
                <a:cubicBezTo>
                  <a:pt x="928978" y="1334335"/>
                  <a:pt x="939122" y="1306837"/>
                  <a:pt x="953413" y="1308241"/>
                </a:cubicBezTo>
                <a:cubicBezTo>
                  <a:pt x="953796" y="1323042"/>
                  <a:pt x="933699" y="1317364"/>
                  <a:pt x="929808" y="1327955"/>
                </a:cubicBezTo>
                <a:cubicBezTo>
                  <a:pt x="930318" y="1336631"/>
                  <a:pt x="946523" y="1329614"/>
                  <a:pt x="953413" y="1331910"/>
                </a:cubicBezTo>
                <a:cubicBezTo>
                  <a:pt x="950159" y="1343075"/>
                  <a:pt x="958964" y="1342118"/>
                  <a:pt x="957369" y="1351624"/>
                </a:cubicBezTo>
                <a:cubicBezTo>
                  <a:pt x="938804" y="1362853"/>
                  <a:pt x="921323" y="1352135"/>
                  <a:pt x="910094" y="1367383"/>
                </a:cubicBezTo>
                <a:cubicBezTo>
                  <a:pt x="903841" y="1367064"/>
                  <a:pt x="895101" y="1369296"/>
                  <a:pt x="894335" y="1363427"/>
                </a:cubicBezTo>
                <a:cubicBezTo>
                  <a:pt x="886169" y="1364448"/>
                  <a:pt x="893251" y="1380717"/>
                  <a:pt x="886488" y="1383141"/>
                </a:cubicBezTo>
                <a:cubicBezTo>
                  <a:pt x="871751" y="1383396"/>
                  <a:pt x="863904" y="1376825"/>
                  <a:pt x="858927" y="1367383"/>
                </a:cubicBezTo>
                <a:cubicBezTo>
                  <a:pt x="849166" y="1367957"/>
                  <a:pt x="839787" y="1368148"/>
                  <a:pt x="839213" y="1359472"/>
                </a:cubicBezTo>
                <a:cubicBezTo>
                  <a:pt x="822307" y="1364320"/>
                  <a:pt x="826007" y="1359918"/>
                  <a:pt x="803741" y="1359472"/>
                </a:cubicBezTo>
                <a:cubicBezTo>
                  <a:pt x="805144" y="1372550"/>
                  <a:pt x="815543" y="1376570"/>
                  <a:pt x="823455" y="1383141"/>
                </a:cubicBezTo>
                <a:cubicBezTo>
                  <a:pt x="816054" y="1382312"/>
                  <a:pt x="803358" y="1389202"/>
                  <a:pt x="807696" y="1410702"/>
                </a:cubicBezTo>
                <a:cubicBezTo>
                  <a:pt x="798382" y="1410766"/>
                  <a:pt x="796085" y="1403940"/>
                  <a:pt x="784027" y="1406747"/>
                </a:cubicBezTo>
                <a:cubicBezTo>
                  <a:pt x="784793" y="1403557"/>
                  <a:pt x="787983" y="1402791"/>
                  <a:pt x="787983" y="1398835"/>
                </a:cubicBezTo>
                <a:cubicBezTo>
                  <a:pt x="783134" y="1400558"/>
                  <a:pt x="779880" y="1403876"/>
                  <a:pt x="780072" y="1410639"/>
                </a:cubicBezTo>
                <a:cubicBezTo>
                  <a:pt x="780709" y="1415232"/>
                  <a:pt x="787281" y="1413956"/>
                  <a:pt x="791874" y="1414594"/>
                </a:cubicBezTo>
                <a:cubicBezTo>
                  <a:pt x="795256" y="1427162"/>
                  <a:pt x="785686" y="1426780"/>
                  <a:pt x="784027" y="1434308"/>
                </a:cubicBezTo>
                <a:cubicBezTo>
                  <a:pt x="769991" y="1426716"/>
                  <a:pt x="776498" y="1419187"/>
                  <a:pt x="772224" y="1406747"/>
                </a:cubicBezTo>
                <a:cubicBezTo>
                  <a:pt x="754998" y="1405215"/>
                  <a:pt x="752000" y="1417975"/>
                  <a:pt x="736752" y="1418550"/>
                </a:cubicBezTo>
                <a:cubicBezTo>
                  <a:pt x="722589" y="1410383"/>
                  <a:pt x="716847" y="1411595"/>
                  <a:pt x="697324" y="1414594"/>
                </a:cubicBezTo>
                <a:cubicBezTo>
                  <a:pt x="689222" y="1405343"/>
                  <a:pt x="693241" y="1384290"/>
                  <a:pt x="705235" y="1383077"/>
                </a:cubicBezTo>
                <a:cubicBezTo>
                  <a:pt x="700641" y="1377271"/>
                  <a:pt x="700641" y="1373189"/>
                  <a:pt x="705235" y="1367319"/>
                </a:cubicBezTo>
                <a:cubicBezTo>
                  <a:pt x="695729" y="1365724"/>
                  <a:pt x="696686" y="1374464"/>
                  <a:pt x="685521" y="1371274"/>
                </a:cubicBezTo>
                <a:cubicBezTo>
                  <a:pt x="685521" y="1376506"/>
                  <a:pt x="685521" y="1381737"/>
                  <a:pt x="685521" y="1387033"/>
                </a:cubicBezTo>
                <a:cubicBezTo>
                  <a:pt x="674484" y="1381100"/>
                  <a:pt x="678503" y="1370062"/>
                  <a:pt x="685521" y="1363427"/>
                </a:cubicBezTo>
                <a:cubicBezTo>
                  <a:pt x="669253" y="1364193"/>
                  <a:pt x="673208" y="1385310"/>
                  <a:pt x="654005" y="1383141"/>
                </a:cubicBezTo>
                <a:cubicBezTo>
                  <a:pt x="642393" y="1369360"/>
                  <a:pt x="659874" y="1346265"/>
                  <a:pt x="646157" y="1339821"/>
                </a:cubicBezTo>
                <a:cubicBezTo>
                  <a:pt x="649538" y="1319789"/>
                  <a:pt x="654770" y="1297395"/>
                  <a:pt x="634354" y="1292546"/>
                </a:cubicBezTo>
                <a:cubicBezTo>
                  <a:pt x="626252" y="1293631"/>
                  <a:pt x="626507" y="1303073"/>
                  <a:pt x="622551" y="1308305"/>
                </a:cubicBezTo>
                <a:cubicBezTo>
                  <a:pt x="599328" y="1300139"/>
                  <a:pt x="593587" y="1314621"/>
                  <a:pt x="575276" y="1316216"/>
                </a:cubicBezTo>
                <a:cubicBezTo>
                  <a:pt x="588547" y="1350667"/>
                  <a:pt x="562580" y="1368850"/>
                  <a:pt x="531957" y="1371402"/>
                </a:cubicBezTo>
                <a:cubicBezTo>
                  <a:pt x="534062" y="1352198"/>
                  <a:pt x="509372" y="1359791"/>
                  <a:pt x="496484" y="1355644"/>
                </a:cubicBezTo>
                <a:cubicBezTo>
                  <a:pt x="506820" y="1336249"/>
                  <a:pt x="491699" y="1321958"/>
                  <a:pt x="476771" y="1316279"/>
                </a:cubicBezTo>
                <a:cubicBezTo>
                  <a:pt x="474602" y="1307539"/>
                  <a:pt x="484299" y="1310665"/>
                  <a:pt x="484618" y="1304477"/>
                </a:cubicBezTo>
                <a:cubicBezTo>
                  <a:pt x="492210" y="1306072"/>
                  <a:pt x="484937" y="1322468"/>
                  <a:pt x="500376" y="1316279"/>
                </a:cubicBezTo>
                <a:cubicBezTo>
                  <a:pt x="495655" y="1298671"/>
                  <a:pt x="491317" y="1301095"/>
                  <a:pt x="500376" y="1284763"/>
                </a:cubicBezTo>
                <a:cubicBezTo>
                  <a:pt x="518112" y="1288017"/>
                  <a:pt x="527427" y="1299756"/>
                  <a:pt x="547651" y="1300521"/>
                </a:cubicBezTo>
                <a:cubicBezTo>
                  <a:pt x="562835" y="1289803"/>
                  <a:pt x="542930" y="1278383"/>
                  <a:pt x="551607" y="1261094"/>
                </a:cubicBezTo>
                <a:cubicBezTo>
                  <a:pt x="553521" y="1248717"/>
                  <a:pt x="539549" y="1252162"/>
                  <a:pt x="543760" y="1237488"/>
                </a:cubicBezTo>
                <a:cubicBezTo>
                  <a:pt x="554159" y="1228428"/>
                  <a:pt x="568769" y="1228428"/>
                  <a:pt x="579232" y="1237488"/>
                </a:cubicBezTo>
                <a:cubicBezTo>
                  <a:pt x="582422" y="1236722"/>
                  <a:pt x="583188" y="1233532"/>
                  <a:pt x="587079" y="1233532"/>
                </a:cubicBezTo>
                <a:cubicBezTo>
                  <a:pt x="587909" y="1231299"/>
                  <a:pt x="581082" y="1228492"/>
                  <a:pt x="579232" y="1229577"/>
                </a:cubicBezTo>
                <a:cubicBezTo>
                  <a:pt x="583826" y="1226833"/>
                  <a:pt x="590907" y="1229641"/>
                  <a:pt x="591035" y="1229577"/>
                </a:cubicBezTo>
                <a:cubicBezTo>
                  <a:pt x="597159" y="1227152"/>
                  <a:pt x="591417" y="1222495"/>
                  <a:pt x="594990" y="1217774"/>
                </a:cubicBezTo>
                <a:cubicBezTo>
                  <a:pt x="597925" y="1213882"/>
                  <a:pt x="610813" y="1216434"/>
                  <a:pt x="610749" y="1205971"/>
                </a:cubicBezTo>
                <a:cubicBezTo>
                  <a:pt x="603412" y="1200166"/>
                  <a:pt x="600286" y="1190149"/>
                  <a:pt x="587079" y="1190213"/>
                </a:cubicBezTo>
                <a:cubicBezTo>
                  <a:pt x="596138" y="1180196"/>
                  <a:pt x="610111" y="1198443"/>
                  <a:pt x="622551" y="1198124"/>
                </a:cubicBezTo>
                <a:cubicBezTo>
                  <a:pt x="617065" y="1209608"/>
                  <a:pt x="622041" y="1208332"/>
                  <a:pt x="622551" y="1225685"/>
                </a:cubicBezTo>
                <a:cubicBezTo>
                  <a:pt x="638629" y="1223899"/>
                  <a:pt x="641181" y="1204057"/>
                  <a:pt x="658024" y="1213882"/>
                </a:cubicBezTo>
                <a:cubicBezTo>
                  <a:pt x="655472" y="1209863"/>
                  <a:pt x="648964" y="1209799"/>
                  <a:pt x="650113" y="1202079"/>
                </a:cubicBezTo>
                <a:cubicBezTo>
                  <a:pt x="653494" y="1201314"/>
                  <a:pt x="653813" y="1203611"/>
                  <a:pt x="654068" y="1206035"/>
                </a:cubicBezTo>
                <a:cubicBezTo>
                  <a:pt x="662745" y="1194998"/>
                  <a:pt x="670528" y="1183131"/>
                  <a:pt x="693432" y="1186321"/>
                </a:cubicBezTo>
                <a:cubicBezTo>
                  <a:pt x="692156" y="1181791"/>
                  <a:pt x="681247" y="1167755"/>
                  <a:pt x="677674" y="1178474"/>
                </a:cubicBezTo>
                <a:cubicBezTo>
                  <a:pt x="672315" y="1169797"/>
                  <a:pt x="683160" y="1167628"/>
                  <a:pt x="673718" y="1162716"/>
                </a:cubicBezTo>
                <a:cubicBezTo>
                  <a:pt x="668551" y="1160036"/>
                  <a:pt x="659555" y="1164693"/>
                  <a:pt x="654005" y="1162716"/>
                </a:cubicBezTo>
                <a:cubicBezTo>
                  <a:pt x="653175" y="1162396"/>
                  <a:pt x="652664" y="1150402"/>
                  <a:pt x="646157" y="1154868"/>
                </a:cubicBezTo>
                <a:cubicBezTo>
                  <a:pt x="640288" y="1156591"/>
                  <a:pt x="647689" y="1159908"/>
                  <a:pt x="646157" y="1166671"/>
                </a:cubicBezTo>
                <a:cubicBezTo>
                  <a:pt x="640862" y="1164055"/>
                  <a:pt x="638820" y="1158249"/>
                  <a:pt x="638246" y="1150912"/>
                </a:cubicBezTo>
                <a:cubicBezTo>
                  <a:pt x="631100" y="1147531"/>
                  <a:pt x="627400" y="1140769"/>
                  <a:pt x="618532" y="1139110"/>
                </a:cubicBezTo>
                <a:cubicBezTo>
                  <a:pt x="621850" y="1134516"/>
                  <a:pt x="623764" y="1128519"/>
                  <a:pt x="622487" y="1119396"/>
                </a:cubicBezTo>
                <a:cubicBezTo>
                  <a:pt x="629569" y="1119906"/>
                  <a:pt x="630782" y="1114611"/>
                  <a:pt x="638246" y="1115440"/>
                </a:cubicBezTo>
                <a:cubicBezTo>
                  <a:pt x="631356" y="1107401"/>
                  <a:pt x="641181" y="1107720"/>
                  <a:pt x="634290" y="1099682"/>
                </a:cubicBezTo>
                <a:cubicBezTo>
                  <a:pt x="627145" y="1107019"/>
                  <a:pt x="614385" y="1108677"/>
                  <a:pt x="602774" y="1111485"/>
                </a:cubicBezTo>
                <a:cubicBezTo>
                  <a:pt x="603412" y="1101596"/>
                  <a:pt x="596713" y="1099171"/>
                  <a:pt x="590971" y="1095726"/>
                </a:cubicBezTo>
                <a:cubicBezTo>
                  <a:pt x="591928" y="1090750"/>
                  <a:pt x="598818" y="1091771"/>
                  <a:pt x="598818" y="1095726"/>
                </a:cubicBezTo>
                <a:cubicBezTo>
                  <a:pt x="604688" y="1084562"/>
                  <a:pt x="617958" y="1080733"/>
                  <a:pt x="614576" y="1060254"/>
                </a:cubicBezTo>
                <a:cubicBezTo>
                  <a:pt x="604688" y="1059616"/>
                  <a:pt x="602264" y="1066315"/>
                  <a:pt x="598818" y="1072057"/>
                </a:cubicBezTo>
                <a:cubicBezTo>
                  <a:pt x="593332" y="1058085"/>
                  <a:pt x="571194" y="1065613"/>
                  <a:pt x="563346" y="1072057"/>
                </a:cubicBezTo>
                <a:cubicBezTo>
                  <a:pt x="563091" y="1085455"/>
                  <a:pt x="583570" y="1078054"/>
                  <a:pt x="583060" y="1091771"/>
                </a:cubicBezTo>
                <a:cubicBezTo>
                  <a:pt x="572597" y="1089410"/>
                  <a:pt x="554733" y="1074162"/>
                  <a:pt x="563346" y="1095726"/>
                </a:cubicBezTo>
                <a:cubicBezTo>
                  <a:pt x="550969" y="1092983"/>
                  <a:pt x="558178" y="1085199"/>
                  <a:pt x="559390" y="1076012"/>
                </a:cubicBezTo>
                <a:cubicBezTo>
                  <a:pt x="554223" y="1080032"/>
                  <a:pt x="544844" y="1079840"/>
                  <a:pt x="539676" y="1083923"/>
                </a:cubicBezTo>
                <a:cubicBezTo>
                  <a:pt x="537380" y="1098533"/>
                  <a:pt x="551862" y="1106764"/>
                  <a:pt x="543632" y="1115440"/>
                </a:cubicBezTo>
                <a:cubicBezTo>
                  <a:pt x="531319" y="1110591"/>
                  <a:pt x="526406" y="1079457"/>
                  <a:pt x="539676" y="1072121"/>
                </a:cubicBezTo>
                <a:cubicBezTo>
                  <a:pt x="538911" y="1068931"/>
                  <a:pt x="535721" y="1068165"/>
                  <a:pt x="535721" y="1064210"/>
                </a:cubicBezTo>
                <a:cubicBezTo>
                  <a:pt x="520856" y="1058531"/>
                  <a:pt x="528193" y="1075055"/>
                  <a:pt x="516007" y="1072121"/>
                </a:cubicBezTo>
                <a:cubicBezTo>
                  <a:pt x="506373" y="1055214"/>
                  <a:pt x="522323" y="1051577"/>
                  <a:pt x="523918" y="1028801"/>
                </a:cubicBezTo>
                <a:cubicBezTo>
                  <a:pt x="522196" y="1022613"/>
                  <a:pt x="511541" y="1025420"/>
                  <a:pt x="516007" y="1013043"/>
                </a:cubicBezTo>
                <a:cubicBezTo>
                  <a:pt x="512306" y="1015914"/>
                  <a:pt x="510010" y="1020188"/>
                  <a:pt x="508160" y="1024845"/>
                </a:cubicBezTo>
                <a:cubicBezTo>
                  <a:pt x="500057" y="1012341"/>
                  <a:pt x="500312" y="1036010"/>
                  <a:pt x="496357" y="1024845"/>
                </a:cubicBezTo>
                <a:cubicBezTo>
                  <a:pt x="493040" y="1027398"/>
                  <a:pt x="484044" y="1043283"/>
                  <a:pt x="492401" y="1044559"/>
                </a:cubicBezTo>
                <a:cubicBezTo>
                  <a:pt x="478238" y="1053683"/>
                  <a:pt x="424710" y="1050939"/>
                  <a:pt x="437216" y="1009087"/>
                </a:cubicBezTo>
                <a:cubicBezTo>
                  <a:pt x="426051" y="1009725"/>
                  <a:pt x="420819" y="1016297"/>
                  <a:pt x="409654" y="1016998"/>
                </a:cubicBezTo>
                <a:cubicBezTo>
                  <a:pt x="405571" y="1003792"/>
                  <a:pt x="421904" y="1010873"/>
                  <a:pt x="429368" y="1009087"/>
                </a:cubicBezTo>
                <a:cubicBezTo>
                  <a:pt x="427773" y="1001495"/>
                  <a:pt x="414120" y="1005961"/>
                  <a:pt x="417565" y="993329"/>
                </a:cubicBezTo>
                <a:cubicBezTo>
                  <a:pt x="412972" y="993967"/>
                  <a:pt x="414247" y="1000538"/>
                  <a:pt x="413609" y="1005132"/>
                </a:cubicBezTo>
                <a:cubicBezTo>
                  <a:pt x="408888" y="1000666"/>
                  <a:pt x="406464" y="993903"/>
                  <a:pt x="393896" y="997284"/>
                </a:cubicBezTo>
                <a:cubicBezTo>
                  <a:pt x="390961" y="992882"/>
                  <a:pt x="405698" y="993711"/>
                  <a:pt x="405698" y="993329"/>
                </a:cubicBezTo>
                <a:cubicBezTo>
                  <a:pt x="405443" y="987906"/>
                  <a:pt x="399956" y="992308"/>
                  <a:pt x="397851" y="989373"/>
                </a:cubicBezTo>
                <a:cubicBezTo>
                  <a:pt x="396702" y="987778"/>
                  <a:pt x="398553" y="983440"/>
                  <a:pt x="397851" y="981526"/>
                </a:cubicBezTo>
                <a:cubicBezTo>
                  <a:pt x="395299" y="974381"/>
                  <a:pt x="386495" y="964811"/>
                  <a:pt x="386049" y="961812"/>
                </a:cubicBezTo>
                <a:cubicBezTo>
                  <a:pt x="385219" y="956070"/>
                  <a:pt x="389876" y="955879"/>
                  <a:pt x="390004" y="953901"/>
                </a:cubicBezTo>
                <a:cubicBezTo>
                  <a:pt x="390196" y="949499"/>
                  <a:pt x="384454" y="937058"/>
                  <a:pt x="401807" y="930232"/>
                </a:cubicBezTo>
                <a:cubicBezTo>
                  <a:pt x="395108" y="926467"/>
                  <a:pt x="393194" y="917855"/>
                  <a:pt x="390004" y="910518"/>
                </a:cubicBezTo>
                <a:cubicBezTo>
                  <a:pt x="382667" y="917599"/>
                  <a:pt x="384517" y="933868"/>
                  <a:pt x="366398" y="930232"/>
                </a:cubicBezTo>
                <a:cubicBezTo>
                  <a:pt x="355425" y="920406"/>
                  <a:pt x="372906" y="917025"/>
                  <a:pt x="374246" y="910518"/>
                </a:cubicBezTo>
                <a:cubicBezTo>
                  <a:pt x="374948" y="907073"/>
                  <a:pt x="366334" y="903117"/>
                  <a:pt x="366398" y="902607"/>
                </a:cubicBezTo>
                <a:cubicBezTo>
                  <a:pt x="367100" y="896354"/>
                  <a:pt x="375649" y="888316"/>
                  <a:pt x="374246" y="882956"/>
                </a:cubicBezTo>
                <a:cubicBezTo>
                  <a:pt x="372395" y="875811"/>
                  <a:pt x="368950" y="868219"/>
                  <a:pt x="362442" y="871154"/>
                </a:cubicBezTo>
                <a:cubicBezTo>
                  <a:pt x="355106" y="879575"/>
                  <a:pt x="354404" y="894632"/>
                  <a:pt x="338837" y="894759"/>
                </a:cubicBezTo>
                <a:cubicBezTo>
                  <a:pt x="339603" y="891569"/>
                  <a:pt x="342793" y="890867"/>
                  <a:pt x="342793" y="886912"/>
                </a:cubicBezTo>
                <a:cubicBezTo>
                  <a:pt x="339411" y="886210"/>
                  <a:pt x="339093" y="888443"/>
                  <a:pt x="338837" y="890867"/>
                </a:cubicBezTo>
                <a:cubicBezTo>
                  <a:pt x="329905" y="886657"/>
                  <a:pt x="324546" y="878937"/>
                  <a:pt x="323079" y="867198"/>
                </a:cubicBezTo>
                <a:cubicBezTo>
                  <a:pt x="320399" y="859351"/>
                  <a:pt x="311085" y="858202"/>
                  <a:pt x="307320" y="851440"/>
                </a:cubicBezTo>
                <a:cubicBezTo>
                  <a:pt x="288117" y="850036"/>
                  <a:pt x="305789" y="871473"/>
                  <a:pt x="287606" y="859287"/>
                </a:cubicBezTo>
                <a:cubicBezTo>
                  <a:pt x="275804" y="861903"/>
                  <a:pt x="291370" y="867708"/>
                  <a:pt x="287606" y="875045"/>
                </a:cubicBezTo>
                <a:cubicBezTo>
                  <a:pt x="279185" y="876895"/>
                  <a:pt x="280078" y="869431"/>
                  <a:pt x="279759" y="863243"/>
                </a:cubicBezTo>
                <a:cubicBezTo>
                  <a:pt x="273251" y="867262"/>
                  <a:pt x="275484" y="879958"/>
                  <a:pt x="271912" y="886912"/>
                </a:cubicBezTo>
                <a:cubicBezTo>
                  <a:pt x="256345" y="882701"/>
                  <a:pt x="272933" y="874981"/>
                  <a:pt x="271912" y="863243"/>
                </a:cubicBezTo>
                <a:cubicBezTo>
                  <a:pt x="268530" y="875173"/>
                  <a:pt x="241097" y="872940"/>
                  <a:pt x="240395" y="859287"/>
                </a:cubicBezTo>
                <a:cubicBezTo>
                  <a:pt x="222468" y="854438"/>
                  <a:pt x="224956" y="870069"/>
                  <a:pt x="208878" y="867134"/>
                </a:cubicBezTo>
                <a:cubicBezTo>
                  <a:pt x="222276" y="861967"/>
                  <a:pt x="210856" y="846017"/>
                  <a:pt x="212834" y="839573"/>
                </a:cubicBezTo>
                <a:cubicBezTo>
                  <a:pt x="215003" y="832300"/>
                  <a:pt x="234844" y="830386"/>
                  <a:pt x="220681" y="823815"/>
                </a:cubicBezTo>
                <a:cubicBezTo>
                  <a:pt x="222404" y="818073"/>
                  <a:pt x="224127" y="824197"/>
                  <a:pt x="228592" y="823815"/>
                </a:cubicBezTo>
                <a:cubicBezTo>
                  <a:pt x="233059" y="823049"/>
                  <a:pt x="230761" y="819859"/>
                  <a:pt x="228592" y="819859"/>
                </a:cubicBezTo>
                <a:cubicBezTo>
                  <a:pt x="240331" y="810672"/>
                  <a:pt x="264001" y="796509"/>
                  <a:pt x="279823" y="804101"/>
                </a:cubicBezTo>
                <a:cubicBezTo>
                  <a:pt x="283077" y="790894"/>
                  <a:pt x="280652" y="804484"/>
                  <a:pt x="299537" y="804101"/>
                </a:cubicBezTo>
                <a:cubicBezTo>
                  <a:pt x="300174" y="817626"/>
                  <a:pt x="315486" y="829557"/>
                  <a:pt x="307384" y="839573"/>
                </a:cubicBezTo>
                <a:cubicBezTo>
                  <a:pt x="313062" y="850036"/>
                  <a:pt x="316188" y="825091"/>
                  <a:pt x="331054" y="831662"/>
                </a:cubicBezTo>
                <a:cubicBezTo>
                  <a:pt x="335775" y="818009"/>
                  <a:pt x="337242" y="801102"/>
                  <a:pt x="346812" y="792298"/>
                </a:cubicBezTo>
                <a:cubicBezTo>
                  <a:pt x="333287" y="777816"/>
                  <a:pt x="323143" y="799890"/>
                  <a:pt x="311339" y="800145"/>
                </a:cubicBezTo>
                <a:cubicBezTo>
                  <a:pt x="308341" y="790830"/>
                  <a:pt x="303556" y="772903"/>
                  <a:pt x="311339" y="764673"/>
                </a:cubicBezTo>
                <a:cubicBezTo>
                  <a:pt x="299601" y="756825"/>
                  <a:pt x="300111" y="724799"/>
                  <a:pt x="319187" y="725309"/>
                </a:cubicBezTo>
                <a:cubicBezTo>
                  <a:pt x="315806" y="712741"/>
                  <a:pt x="322632" y="710380"/>
                  <a:pt x="327098" y="705595"/>
                </a:cubicBezTo>
                <a:cubicBezTo>
                  <a:pt x="322823" y="698386"/>
                  <a:pt x="305343" y="695770"/>
                  <a:pt x="315295" y="685881"/>
                </a:cubicBezTo>
                <a:cubicBezTo>
                  <a:pt x="306108" y="685881"/>
                  <a:pt x="296921" y="685881"/>
                  <a:pt x="287734" y="685881"/>
                </a:cubicBezTo>
                <a:cubicBezTo>
                  <a:pt x="281226" y="679757"/>
                  <a:pt x="289074" y="670506"/>
                  <a:pt x="291689" y="662276"/>
                </a:cubicBezTo>
                <a:cubicBezTo>
                  <a:pt x="281162" y="663232"/>
                  <a:pt x="276697" y="678863"/>
                  <a:pt x="268020" y="670123"/>
                </a:cubicBezTo>
                <a:cubicBezTo>
                  <a:pt x="265660" y="657554"/>
                  <a:pt x="275420" y="657937"/>
                  <a:pt x="268020" y="650409"/>
                </a:cubicBezTo>
                <a:cubicBezTo>
                  <a:pt x="259918" y="654109"/>
                  <a:pt x="249263" y="655257"/>
                  <a:pt x="248306" y="666167"/>
                </a:cubicBezTo>
                <a:cubicBezTo>
                  <a:pt x="256472" y="674333"/>
                  <a:pt x="272104" y="689773"/>
                  <a:pt x="264065" y="701640"/>
                </a:cubicBezTo>
                <a:cubicBezTo>
                  <a:pt x="252007" y="704511"/>
                  <a:pt x="252517" y="694877"/>
                  <a:pt x="240459" y="697684"/>
                </a:cubicBezTo>
                <a:cubicBezTo>
                  <a:pt x="247158" y="683010"/>
                  <a:pt x="238098" y="691495"/>
                  <a:pt x="236503" y="678034"/>
                </a:cubicBezTo>
                <a:cubicBezTo>
                  <a:pt x="227763" y="684541"/>
                  <a:pt x="215131" y="677204"/>
                  <a:pt x="212898" y="681989"/>
                </a:cubicBezTo>
                <a:cubicBezTo>
                  <a:pt x="208559" y="673185"/>
                  <a:pt x="205944" y="662658"/>
                  <a:pt x="193184" y="662276"/>
                </a:cubicBezTo>
                <a:cubicBezTo>
                  <a:pt x="191716" y="671271"/>
                  <a:pt x="177425" y="667507"/>
                  <a:pt x="173470" y="674078"/>
                </a:cubicBezTo>
                <a:cubicBezTo>
                  <a:pt x="166707" y="672866"/>
                  <a:pt x="178574" y="660361"/>
                  <a:pt x="161667" y="662276"/>
                </a:cubicBezTo>
                <a:cubicBezTo>
                  <a:pt x="170854" y="650728"/>
                  <a:pt x="162624" y="642562"/>
                  <a:pt x="149864" y="650473"/>
                </a:cubicBezTo>
                <a:cubicBezTo>
                  <a:pt x="150630" y="635480"/>
                  <a:pt x="166452" y="635544"/>
                  <a:pt x="165622" y="618956"/>
                </a:cubicBezTo>
                <a:cubicBezTo>
                  <a:pt x="168238" y="618956"/>
                  <a:pt x="170854" y="618956"/>
                  <a:pt x="173470" y="618956"/>
                </a:cubicBezTo>
                <a:cubicBezTo>
                  <a:pt x="174171" y="610343"/>
                  <a:pt x="170216" y="606388"/>
                  <a:pt x="161667" y="607089"/>
                </a:cubicBezTo>
                <a:cubicBezTo>
                  <a:pt x="167473" y="601347"/>
                  <a:pt x="167473" y="581315"/>
                  <a:pt x="161667" y="575573"/>
                </a:cubicBezTo>
                <a:cubicBezTo>
                  <a:pt x="148907" y="570724"/>
                  <a:pt x="158669" y="588332"/>
                  <a:pt x="145909" y="583484"/>
                </a:cubicBezTo>
                <a:cubicBezTo>
                  <a:pt x="145909" y="578252"/>
                  <a:pt x="145909" y="572957"/>
                  <a:pt x="145909" y="567725"/>
                </a:cubicBezTo>
                <a:cubicBezTo>
                  <a:pt x="153948" y="560835"/>
                  <a:pt x="153628" y="570660"/>
                  <a:pt x="161667" y="563833"/>
                </a:cubicBezTo>
                <a:cubicBezTo>
                  <a:pt x="163454" y="551520"/>
                  <a:pt x="153246" y="551201"/>
                  <a:pt x="141953" y="552031"/>
                </a:cubicBezTo>
                <a:cubicBezTo>
                  <a:pt x="143676" y="544502"/>
                  <a:pt x="150438" y="542142"/>
                  <a:pt x="149800" y="532317"/>
                </a:cubicBezTo>
                <a:cubicBezTo>
                  <a:pt x="150502" y="522492"/>
                  <a:pt x="143740" y="520003"/>
                  <a:pt x="137998" y="516558"/>
                </a:cubicBezTo>
                <a:cubicBezTo>
                  <a:pt x="132128" y="518281"/>
                  <a:pt x="139529" y="521598"/>
                  <a:pt x="137998" y="528361"/>
                </a:cubicBezTo>
                <a:cubicBezTo>
                  <a:pt x="132383" y="528042"/>
                  <a:pt x="126833" y="527723"/>
                  <a:pt x="126195" y="532317"/>
                </a:cubicBezTo>
                <a:cubicBezTo>
                  <a:pt x="122941" y="529446"/>
                  <a:pt x="121410" y="520514"/>
                  <a:pt x="126195" y="512603"/>
                </a:cubicBezTo>
                <a:cubicBezTo>
                  <a:pt x="119815" y="511455"/>
                  <a:pt x="119432" y="516303"/>
                  <a:pt x="114392" y="516558"/>
                </a:cubicBezTo>
                <a:cubicBezTo>
                  <a:pt x="107821" y="509987"/>
                  <a:pt x="85618" y="519047"/>
                  <a:pt x="86831" y="504756"/>
                </a:cubicBezTo>
                <a:cubicBezTo>
                  <a:pt x="97996" y="508839"/>
                  <a:pt x="103227" y="508839"/>
                  <a:pt x="114392" y="504756"/>
                </a:cubicBezTo>
                <a:cubicBezTo>
                  <a:pt x="111266" y="491166"/>
                  <a:pt x="118092" y="487466"/>
                  <a:pt x="126195" y="485042"/>
                </a:cubicBezTo>
                <a:cubicBezTo>
                  <a:pt x="129066" y="472984"/>
                  <a:pt x="119432" y="473430"/>
                  <a:pt x="122240" y="461372"/>
                </a:cubicBezTo>
                <a:cubicBezTo>
                  <a:pt x="135829" y="458246"/>
                  <a:pt x="138891" y="465774"/>
                  <a:pt x="145845" y="469220"/>
                </a:cubicBezTo>
                <a:cubicBezTo>
                  <a:pt x="147822" y="457544"/>
                  <a:pt x="131873" y="458629"/>
                  <a:pt x="126131" y="453461"/>
                </a:cubicBezTo>
                <a:cubicBezTo>
                  <a:pt x="124855" y="452313"/>
                  <a:pt x="127471" y="446634"/>
                  <a:pt x="126131" y="445550"/>
                </a:cubicBezTo>
                <a:cubicBezTo>
                  <a:pt x="120581" y="441020"/>
                  <a:pt x="118603" y="443636"/>
                  <a:pt x="114328" y="437639"/>
                </a:cubicBezTo>
                <a:cubicBezTo>
                  <a:pt x="111585" y="433811"/>
                  <a:pt x="115221" y="432599"/>
                  <a:pt x="110372" y="429728"/>
                </a:cubicBezTo>
                <a:cubicBezTo>
                  <a:pt x="113116" y="419903"/>
                  <a:pt x="120899" y="437065"/>
                  <a:pt x="130087" y="433683"/>
                </a:cubicBezTo>
                <a:cubicBezTo>
                  <a:pt x="110245" y="423348"/>
                  <a:pt x="143612" y="397063"/>
                  <a:pt x="122240" y="382453"/>
                </a:cubicBezTo>
                <a:cubicBezTo>
                  <a:pt x="123005" y="377158"/>
                  <a:pt x="138572" y="375116"/>
                  <a:pt x="122240" y="374542"/>
                </a:cubicBezTo>
                <a:cubicBezTo>
                  <a:pt x="129704" y="369884"/>
                  <a:pt x="131362" y="364653"/>
                  <a:pt x="122240" y="358783"/>
                </a:cubicBezTo>
                <a:cubicBezTo>
                  <a:pt x="125812" y="348065"/>
                  <a:pt x="136020" y="362803"/>
                  <a:pt x="141953" y="362675"/>
                </a:cubicBezTo>
                <a:cubicBezTo>
                  <a:pt x="143229" y="345641"/>
                  <a:pt x="120134" y="352978"/>
                  <a:pt x="122240" y="335114"/>
                </a:cubicBezTo>
                <a:cubicBezTo>
                  <a:pt x="136147" y="335560"/>
                  <a:pt x="121856" y="342387"/>
                  <a:pt x="134042" y="346917"/>
                </a:cubicBezTo>
                <a:cubicBezTo>
                  <a:pt x="141506" y="346470"/>
                  <a:pt x="136785" y="333902"/>
                  <a:pt x="145845" y="335114"/>
                </a:cubicBezTo>
                <a:cubicBezTo>
                  <a:pt x="146037" y="328351"/>
                  <a:pt x="142910" y="324906"/>
                  <a:pt x="137998" y="323311"/>
                </a:cubicBezTo>
                <a:cubicBezTo>
                  <a:pt x="151076" y="316485"/>
                  <a:pt x="154330" y="283883"/>
                  <a:pt x="126195" y="287839"/>
                </a:cubicBezTo>
                <a:cubicBezTo>
                  <a:pt x="127088" y="282161"/>
                  <a:pt x="137934" y="286499"/>
                  <a:pt x="137998" y="279927"/>
                </a:cubicBezTo>
                <a:cubicBezTo>
                  <a:pt x="142591" y="285861"/>
                  <a:pt x="149354" y="289561"/>
                  <a:pt x="149800" y="299642"/>
                </a:cubicBezTo>
                <a:cubicBezTo>
                  <a:pt x="158669" y="286627"/>
                  <a:pt x="136275" y="271251"/>
                  <a:pt x="130087" y="260278"/>
                </a:cubicBezTo>
                <a:cubicBezTo>
                  <a:pt x="114966" y="254408"/>
                  <a:pt x="93785" y="254536"/>
                  <a:pt x="90659" y="236608"/>
                </a:cubicBezTo>
                <a:cubicBezTo>
                  <a:pt x="105524" y="248602"/>
                  <a:pt x="118220" y="232078"/>
                  <a:pt x="133978" y="232653"/>
                </a:cubicBezTo>
                <a:cubicBezTo>
                  <a:pt x="138827" y="231121"/>
                  <a:pt x="138444" y="223721"/>
                  <a:pt x="141889" y="220850"/>
                </a:cubicBezTo>
                <a:cubicBezTo>
                  <a:pt x="146164" y="217213"/>
                  <a:pt x="164091" y="214278"/>
                  <a:pt x="161603" y="216894"/>
                </a:cubicBezTo>
                <a:cubicBezTo>
                  <a:pt x="172386" y="205346"/>
                  <a:pt x="175448" y="203496"/>
                  <a:pt x="173406" y="177466"/>
                </a:cubicBezTo>
                <a:cubicBezTo>
                  <a:pt x="192993" y="159603"/>
                  <a:pt x="234908" y="172426"/>
                  <a:pt x="228592" y="205027"/>
                </a:cubicBezTo>
                <a:cubicBezTo>
                  <a:pt x="228720" y="208856"/>
                  <a:pt x="233377" y="208090"/>
                  <a:pt x="236439" y="208983"/>
                </a:cubicBezTo>
                <a:cubicBezTo>
                  <a:pt x="235227" y="214342"/>
                  <a:pt x="226551" y="212237"/>
                  <a:pt x="220681" y="212938"/>
                </a:cubicBezTo>
                <a:cubicBezTo>
                  <a:pt x="219852" y="224231"/>
                  <a:pt x="221702" y="232971"/>
                  <a:pt x="228592" y="236544"/>
                </a:cubicBezTo>
                <a:cubicBezTo>
                  <a:pt x="231782" y="235779"/>
                  <a:pt x="232548" y="232589"/>
                  <a:pt x="236439" y="232589"/>
                </a:cubicBezTo>
                <a:cubicBezTo>
                  <a:pt x="236375" y="221552"/>
                  <a:pt x="225721" y="241967"/>
                  <a:pt x="228592" y="224742"/>
                </a:cubicBezTo>
                <a:cubicBezTo>
                  <a:pt x="227954" y="208090"/>
                  <a:pt x="234654" y="224805"/>
                  <a:pt x="240395" y="224742"/>
                </a:cubicBezTo>
                <a:cubicBezTo>
                  <a:pt x="253665" y="223147"/>
                  <a:pt x="229932" y="209430"/>
                  <a:pt x="248243" y="212875"/>
                </a:cubicBezTo>
                <a:cubicBezTo>
                  <a:pt x="246520" y="206686"/>
                  <a:pt x="235865" y="209493"/>
                  <a:pt x="240395" y="197116"/>
                </a:cubicBezTo>
                <a:cubicBezTo>
                  <a:pt x="256345" y="211407"/>
                  <a:pt x="239565" y="195075"/>
                  <a:pt x="240395" y="181358"/>
                </a:cubicBezTo>
                <a:cubicBezTo>
                  <a:pt x="244223" y="181486"/>
                  <a:pt x="243458" y="186207"/>
                  <a:pt x="244350" y="189269"/>
                </a:cubicBezTo>
                <a:cubicBezTo>
                  <a:pt x="259790" y="188886"/>
                  <a:pt x="271019" y="184420"/>
                  <a:pt x="268020" y="165600"/>
                </a:cubicBezTo>
                <a:cubicBezTo>
                  <a:pt x="276187" y="172618"/>
                  <a:pt x="287096" y="158454"/>
                  <a:pt x="295581" y="153797"/>
                </a:cubicBezTo>
                <a:cubicBezTo>
                  <a:pt x="304705" y="165664"/>
                  <a:pt x="314785" y="176637"/>
                  <a:pt x="335009" y="177403"/>
                </a:cubicBezTo>
                <a:cubicBezTo>
                  <a:pt x="336477" y="170704"/>
                  <a:pt x="331947" y="170002"/>
                  <a:pt x="327162" y="169555"/>
                </a:cubicBezTo>
                <a:cubicBezTo>
                  <a:pt x="339347" y="158965"/>
                  <a:pt x="316827" y="154563"/>
                  <a:pt x="327162" y="145886"/>
                </a:cubicBezTo>
                <a:cubicBezTo>
                  <a:pt x="321866" y="145886"/>
                  <a:pt x="316635" y="145886"/>
                  <a:pt x="311403" y="145886"/>
                </a:cubicBezTo>
                <a:cubicBezTo>
                  <a:pt x="312169" y="142696"/>
                  <a:pt x="315359" y="141994"/>
                  <a:pt x="315359" y="138038"/>
                </a:cubicBezTo>
                <a:cubicBezTo>
                  <a:pt x="318740" y="138741"/>
                  <a:pt x="319060" y="136507"/>
                  <a:pt x="319314" y="134083"/>
                </a:cubicBezTo>
                <a:cubicBezTo>
                  <a:pt x="326333" y="141484"/>
                  <a:pt x="330734" y="151500"/>
                  <a:pt x="346876" y="149842"/>
                </a:cubicBezTo>
                <a:cubicBezTo>
                  <a:pt x="352171" y="157689"/>
                  <a:pt x="354404" y="168598"/>
                  <a:pt x="358679" y="177403"/>
                </a:cubicBezTo>
                <a:cubicBezTo>
                  <a:pt x="368185" y="173830"/>
                  <a:pt x="360337" y="155200"/>
                  <a:pt x="354723" y="153797"/>
                </a:cubicBezTo>
                <a:cubicBezTo>
                  <a:pt x="354723" y="147226"/>
                  <a:pt x="354723" y="140654"/>
                  <a:pt x="354723" y="134083"/>
                </a:cubicBezTo>
                <a:cubicBezTo>
                  <a:pt x="350130" y="124258"/>
                  <a:pt x="343303" y="116602"/>
                  <a:pt x="335009" y="110414"/>
                </a:cubicBezTo>
                <a:cubicBezTo>
                  <a:pt x="338327" y="96250"/>
                  <a:pt x="335328" y="84958"/>
                  <a:pt x="335009" y="63138"/>
                </a:cubicBezTo>
                <a:cubicBezTo>
                  <a:pt x="344004" y="44190"/>
                  <a:pt x="395810" y="38065"/>
                  <a:pt x="394087" y="71049"/>
                </a:cubicBezTo>
                <a:cubicBezTo>
                  <a:pt x="396256" y="61161"/>
                  <a:pt x="412206" y="44764"/>
                  <a:pt x="413801" y="67094"/>
                </a:cubicBezTo>
                <a:cubicBezTo>
                  <a:pt x="423371" y="64797"/>
                  <a:pt x="422541" y="52229"/>
                  <a:pt x="425604" y="43488"/>
                </a:cubicBezTo>
                <a:cubicBezTo>
                  <a:pt x="437726" y="50442"/>
                  <a:pt x="453484" y="38831"/>
                  <a:pt x="453165" y="51336"/>
                </a:cubicBezTo>
                <a:cubicBezTo>
                  <a:pt x="456355" y="50570"/>
                  <a:pt x="457121" y="47380"/>
                  <a:pt x="461012" y="47380"/>
                </a:cubicBezTo>
                <a:cubicBezTo>
                  <a:pt x="471092" y="44318"/>
                  <a:pt x="461906" y="21988"/>
                  <a:pt x="476771" y="23711"/>
                </a:cubicBezTo>
                <a:close/>
                <a:moveTo>
                  <a:pt x="910700" y="10273"/>
                </a:moveTo>
                <a:cubicBezTo>
                  <a:pt x="913858" y="11222"/>
                  <a:pt x="916825" y="13375"/>
                  <a:pt x="921960" y="15863"/>
                </a:cubicBezTo>
                <a:cubicBezTo>
                  <a:pt x="922854" y="29899"/>
                  <a:pt x="916282" y="36470"/>
                  <a:pt x="902246" y="35577"/>
                </a:cubicBezTo>
                <a:cubicBezTo>
                  <a:pt x="897717" y="30920"/>
                  <a:pt x="897780" y="21669"/>
                  <a:pt x="898291" y="11908"/>
                </a:cubicBezTo>
                <a:cubicBezTo>
                  <a:pt x="904193" y="9579"/>
                  <a:pt x="907542" y="9324"/>
                  <a:pt x="910700" y="10273"/>
                </a:cubicBezTo>
                <a:close/>
                <a:moveTo>
                  <a:pt x="362442" y="105"/>
                </a:moveTo>
                <a:cubicBezTo>
                  <a:pt x="375138" y="-2447"/>
                  <a:pt x="375138" y="42085"/>
                  <a:pt x="362442" y="39532"/>
                </a:cubicBezTo>
                <a:cubicBezTo>
                  <a:pt x="367291" y="22817"/>
                  <a:pt x="363910" y="18351"/>
                  <a:pt x="362442" y="1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941515" y="2938532"/>
            <a:ext cx="2250485" cy="3136917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10036657" y="5241048"/>
            <a:ext cx="2155342" cy="1616949"/>
          </a:xfrm>
          <a:custGeom>
            <a:avLst/>
            <a:gdLst/>
            <a:ahLst/>
            <a:cxnLst/>
            <a:rect l="l" t="t" r="r" b="b"/>
            <a:pathLst>
              <a:path w="2155342" h="1616949" extrusionOk="0">
                <a:moveTo>
                  <a:pt x="1884024" y="1607545"/>
                </a:moveTo>
                <a:cubicBezTo>
                  <a:pt x="1888091" y="1608837"/>
                  <a:pt x="1890460" y="1611473"/>
                  <a:pt x="1891395" y="1614571"/>
                </a:cubicBezTo>
                <a:lnTo>
                  <a:pt x="1891096" y="1616949"/>
                </a:lnTo>
                <a:lnTo>
                  <a:pt x="1878058" y="1616949"/>
                </a:lnTo>
                <a:close/>
                <a:moveTo>
                  <a:pt x="469536" y="1595678"/>
                </a:moveTo>
                <a:cubicBezTo>
                  <a:pt x="472758" y="1598773"/>
                  <a:pt x="473189" y="1603382"/>
                  <a:pt x="472104" y="1607872"/>
                </a:cubicBezTo>
                <a:lnTo>
                  <a:pt x="466944" y="1616949"/>
                </a:lnTo>
                <a:lnTo>
                  <a:pt x="460291" y="1616949"/>
                </a:lnTo>
                <a:lnTo>
                  <a:pt x="458078" y="1615946"/>
                </a:lnTo>
                <a:cubicBezTo>
                  <a:pt x="453948" y="1608239"/>
                  <a:pt x="459392" y="1591085"/>
                  <a:pt x="469536" y="1595678"/>
                </a:cubicBezTo>
                <a:close/>
                <a:moveTo>
                  <a:pt x="2019612" y="1588897"/>
                </a:moveTo>
                <a:cubicBezTo>
                  <a:pt x="2021277" y="1588946"/>
                  <a:pt x="2022844" y="1589813"/>
                  <a:pt x="2024526" y="1590918"/>
                </a:cubicBezTo>
                <a:cubicBezTo>
                  <a:pt x="2027891" y="1593127"/>
                  <a:pt x="2031719" y="1596285"/>
                  <a:pt x="2037716" y="1595743"/>
                </a:cubicBezTo>
                <a:cubicBezTo>
                  <a:pt x="2041161" y="1613734"/>
                  <a:pt x="2006582" y="1611501"/>
                  <a:pt x="2014111" y="1591787"/>
                </a:cubicBezTo>
                <a:cubicBezTo>
                  <a:pt x="2016185" y="1589618"/>
                  <a:pt x="2017947" y="1588848"/>
                  <a:pt x="2019612" y="1588897"/>
                </a:cubicBezTo>
                <a:close/>
                <a:moveTo>
                  <a:pt x="1895891" y="1572073"/>
                </a:moveTo>
                <a:cubicBezTo>
                  <a:pt x="1907439" y="1578900"/>
                  <a:pt x="1922048" y="1582727"/>
                  <a:pt x="1919497" y="1603590"/>
                </a:cubicBezTo>
                <a:cubicBezTo>
                  <a:pt x="1903930" y="1600783"/>
                  <a:pt x="1893977" y="1592297"/>
                  <a:pt x="1895891" y="1572073"/>
                </a:cubicBezTo>
                <a:close/>
                <a:moveTo>
                  <a:pt x="540416" y="1556315"/>
                </a:moveTo>
                <a:cubicBezTo>
                  <a:pt x="547052" y="1556315"/>
                  <a:pt x="553559" y="1556315"/>
                  <a:pt x="560130" y="1556315"/>
                </a:cubicBezTo>
                <a:cubicBezTo>
                  <a:pt x="555855" y="1572903"/>
                  <a:pt x="537545" y="1592489"/>
                  <a:pt x="524658" y="1587832"/>
                </a:cubicBezTo>
                <a:cubicBezTo>
                  <a:pt x="521914" y="1569330"/>
                  <a:pt x="537800" y="1569394"/>
                  <a:pt x="540416" y="1556315"/>
                </a:cubicBezTo>
                <a:close/>
                <a:moveTo>
                  <a:pt x="1115756" y="1520843"/>
                </a:moveTo>
                <a:cubicBezTo>
                  <a:pt x="1104272" y="1537494"/>
                  <a:pt x="1124050" y="1564545"/>
                  <a:pt x="1103953" y="1568118"/>
                </a:cubicBezTo>
                <a:cubicBezTo>
                  <a:pt x="1095596" y="1554720"/>
                  <a:pt x="1092534" y="1566650"/>
                  <a:pt x="1080284" y="1568118"/>
                </a:cubicBezTo>
                <a:cubicBezTo>
                  <a:pt x="1069949" y="1562759"/>
                  <a:pt x="1065355" y="1551530"/>
                  <a:pt x="1052722" y="1548404"/>
                </a:cubicBezTo>
                <a:cubicBezTo>
                  <a:pt x="1044811" y="1560143"/>
                  <a:pt x="1050490" y="1585535"/>
                  <a:pt x="1048767" y="1603590"/>
                </a:cubicBezTo>
                <a:cubicBezTo>
                  <a:pt x="1059422" y="1614308"/>
                  <a:pt x="1058592" y="1593382"/>
                  <a:pt x="1072437" y="1595743"/>
                </a:cubicBezTo>
                <a:cubicBezTo>
                  <a:pt x="1074096" y="1603271"/>
                  <a:pt x="1073840" y="1612713"/>
                  <a:pt x="1084239" y="1611501"/>
                </a:cubicBezTo>
                <a:cubicBezTo>
                  <a:pt x="1090172" y="1605632"/>
                  <a:pt x="1085451" y="1589044"/>
                  <a:pt x="1099998" y="1591787"/>
                </a:cubicBezTo>
                <a:cubicBezTo>
                  <a:pt x="1114799" y="1590128"/>
                  <a:pt x="1113970" y="1604100"/>
                  <a:pt x="1123604" y="1607545"/>
                </a:cubicBezTo>
                <a:cubicBezTo>
                  <a:pt x="1128963" y="1590575"/>
                  <a:pt x="1143445" y="1582727"/>
                  <a:pt x="1159076" y="1576029"/>
                </a:cubicBezTo>
                <a:cubicBezTo>
                  <a:pt x="1159076" y="1570734"/>
                  <a:pt x="1159076" y="1565502"/>
                  <a:pt x="1159076" y="1560270"/>
                </a:cubicBezTo>
                <a:cubicBezTo>
                  <a:pt x="1146380" y="1552997"/>
                  <a:pt x="1136108" y="1543746"/>
                  <a:pt x="1127559" y="1532645"/>
                </a:cubicBezTo>
                <a:cubicBezTo>
                  <a:pt x="1124178" y="1528179"/>
                  <a:pt x="1126411" y="1516504"/>
                  <a:pt x="1115756" y="1520843"/>
                </a:cubicBezTo>
                <a:close/>
                <a:moveTo>
                  <a:pt x="910833" y="1453917"/>
                </a:moveTo>
                <a:cubicBezTo>
                  <a:pt x="910514" y="1459468"/>
                  <a:pt x="910195" y="1465082"/>
                  <a:pt x="914724" y="1465720"/>
                </a:cubicBezTo>
                <a:cubicBezTo>
                  <a:pt x="913002" y="1470569"/>
                  <a:pt x="909685" y="1473823"/>
                  <a:pt x="902922" y="1473631"/>
                </a:cubicBezTo>
                <a:cubicBezTo>
                  <a:pt x="896925" y="1467953"/>
                  <a:pt x="899094" y="1453088"/>
                  <a:pt x="910833" y="1453917"/>
                </a:cubicBezTo>
                <a:close/>
                <a:moveTo>
                  <a:pt x="831977" y="1434203"/>
                </a:moveTo>
                <a:cubicBezTo>
                  <a:pt x="838293" y="1440072"/>
                  <a:pt x="837783" y="1456660"/>
                  <a:pt x="824130" y="1453917"/>
                </a:cubicBezTo>
                <a:cubicBezTo>
                  <a:pt x="824640" y="1446835"/>
                  <a:pt x="819345" y="1445623"/>
                  <a:pt x="820174" y="1438158"/>
                </a:cubicBezTo>
                <a:cubicBezTo>
                  <a:pt x="823364" y="1436053"/>
                  <a:pt x="826554" y="1434075"/>
                  <a:pt x="831977" y="1434203"/>
                </a:cubicBezTo>
                <a:close/>
                <a:moveTo>
                  <a:pt x="859602" y="1418445"/>
                </a:moveTo>
                <a:cubicBezTo>
                  <a:pt x="875041" y="1416084"/>
                  <a:pt x="869682" y="1434650"/>
                  <a:pt x="879316" y="1438095"/>
                </a:cubicBezTo>
                <a:cubicBezTo>
                  <a:pt x="875425" y="1448366"/>
                  <a:pt x="848438" y="1448622"/>
                  <a:pt x="839888" y="1442050"/>
                </a:cubicBezTo>
                <a:cubicBezTo>
                  <a:pt x="845312" y="1433055"/>
                  <a:pt x="844163" y="1417488"/>
                  <a:pt x="859602" y="1418445"/>
                </a:cubicBezTo>
                <a:close/>
                <a:moveTo>
                  <a:pt x="792678" y="1378953"/>
                </a:moveTo>
                <a:cubicBezTo>
                  <a:pt x="806458" y="1378315"/>
                  <a:pt x="805055" y="1392798"/>
                  <a:pt x="812392" y="1398667"/>
                </a:cubicBezTo>
                <a:cubicBezTo>
                  <a:pt x="822216" y="1395349"/>
                  <a:pt x="827831" y="1387885"/>
                  <a:pt x="839953" y="1386864"/>
                </a:cubicBezTo>
                <a:cubicBezTo>
                  <a:pt x="842951" y="1390437"/>
                  <a:pt x="844164" y="1395796"/>
                  <a:pt x="843844" y="1402623"/>
                </a:cubicBezTo>
                <a:cubicBezTo>
                  <a:pt x="835295" y="1411491"/>
                  <a:pt x="830383" y="1399369"/>
                  <a:pt x="816220" y="1402623"/>
                </a:cubicBezTo>
                <a:cubicBezTo>
                  <a:pt x="804991" y="1415064"/>
                  <a:pt x="797271" y="1430949"/>
                  <a:pt x="780811" y="1438095"/>
                </a:cubicBezTo>
                <a:cubicBezTo>
                  <a:pt x="793380" y="1447920"/>
                  <a:pt x="785660" y="1457426"/>
                  <a:pt x="780811" y="1469612"/>
                </a:cubicBezTo>
                <a:cubicBezTo>
                  <a:pt x="783235" y="1484222"/>
                  <a:pt x="796888" y="1487667"/>
                  <a:pt x="792614" y="1509039"/>
                </a:cubicBezTo>
                <a:cubicBezTo>
                  <a:pt x="788020" y="1512357"/>
                  <a:pt x="782087" y="1514271"/>
                  <a:pt x="772900" y="1512995"/>
                </a:cubicBezTo>
                <a:cubicBezTo>
                  <a:pt x="752484" y="1517525"/>
                  <a:pt x="758800" y="1548850"/>
                  <a:pt x="741383" y="1556315"/>
                </a:cubicBezTo>
                <a:lnTo>
                  <a:pt x="737578" y="1616949"/>
                </a:lnTo>
                <a:lnTo>
                  <a:pt x="672180" y="1616949"/>
                </a:lnTo>
                <a:lnTo>
                  <a:pt x="670439" y="1615393"/>
                </a:lnTo>
                <a:cubicBezTo>
                  <a:pt x="673373" y="1602122"/>
                  <a:pt x="699467" y="1582344"/>
                  <a:pt x="674394" y="1575965"/>
                </a:cubicBezTo>
                <a:cubicBezTo>
                  <a:pt x="679435" y="1560143"/>
                  <a:pt x="682561" y="1577049"/>
                  <a:pt x="694108" y="1575965"/>
                </a:cubicBezTo>
                <a:cubicBezTo>
                  <a:pt x="692896" y="1557463"/>
                  <a:pt x="675224" y="1555421"/>
                  <a:pt x="662592" y="1548404"/>
                </a:cubicBezTo>
                <a:cubicBezTo>
                  <a:pt x="657424" y="1531497"/>
                  <a:pt x="655382" y="1494047"/>
                  <a:pt x="662592" y="1477459"/>
                </a:cubicBezTo>
                <a:cubicBezTo>
                  <a:pt x="686580" y="1483648"/>
                  <a:pt x="683645" y="1516823"/>
                  <a:pt x="690153" y="1540492"/>
                </a:cubicBezTo>
                <a:cubicBezTo>
                  <a:pt x="705273" y="1535963"/>
                  <a:pt x="695001" y="1505977"/>
                  <a:pt x="698064" y="1489262"/>
                </a:cubicBezTo>
                <a:cubicBezTo>
                  <a:pt x="706422" y="1475226"/>
                  <a:pt x="709292" y="1455831"/>
                  <a:pt x="733536" y="1457745"/>
                </a:cubicBezTo>
                <a:cubicBezTo>
                  <a:pt x="738895" y="1435543"/>
                  <a:pt x="754845" y="1423932"/>
                  <a:pt x="772964" y="1414426"/>
                </a:cubicBezTo>
                <a:cubicBezTo>
                  <a:pt x="758099" y="1399114"/>
                  <a:pt x="776537" y="1384950"/>
                  <a:pt x="792678" y="1378953"/>
                </a:cubicBezTo>
                <a:close/>
                <a:moveTo>
                  <a:pt x="690280" y="1351456"/>
                </a:moveTo>
                <a:cubicBezTo>
                  <a:pt x="703933" y="1353498"/>
                  <a:pt x="695958" y="1377167"/>
                  <a:pt x="698063" y="1390884"/>
                </a:cubicBezTo>
                <a:cubicBezTo>
                  <a:pt x="686069" y="1397264"/>
                  <a:pt x="676882" y="1406451"/>
                  <a:pt x="670503" y="1418445"/>
                </a:cubicBezTo>
                <a:cubicBezTo>
                  <a:pt x="653915" y="1417616"/>
                  <a:pt x="653978" y="1433438"/>
                  <a:pt x="638985" y="1434204"/>
                </a:cubicBezTo>
                <a:cubicBezTo>
                  <a:pt x="637327" y="1448303"/>
                  <a:pt x="616082" y="1442816"/>
                  <a:pt x="615380" y="1457873"/>
                </a:cubicBezTo>
                <a:cubicBezTo>
                  <a:pt x="579971" y="1459277"/>
                  <a:pt x="561469" y="1477523"/>
                  <a:pt x="548391" y="1501193"/>
                </a:cubicBezTo>
                <a:cubicBezTo>
                  <a:pt x="531612" y="1499598"/>
                  <a:pt x="507815" y="1505020"/>
                  <a:pt x="497160" y="1497237"/>
                </a:cubicBezTo>
                <a:cubicBezTo>
                  <a:pt x="491737" y="1468209"/>
                  <a:pt x="508006" y="1460808"/>
                  <a:pt x="516874" y="1446006"/>
                </a:cubicBezTo>
                <a:cubicBezTo>
                  <a:pt x="543223" y="1450026"/>
                  <a:pt x="542330" y="1426867"/>
                  <a:pt x="571996" y="1434204"/>
                </a:cubicBezTo>
                <a:cubicBezTo>
                  <a:pt x="585139" y="1425017"/>
                  <a:pt x="600706" y="1418254"/>
                  <a:pt x="619272" y="1414490"/>
                </a:cubicBezTo>
                <a:cubicBezTo>
                  <a:pt x="617741" y="1402878"/>
                  <a:pt x="600706" y="1406834"/>
                  <a:pt x="595666" y="1398731"/>
                </a:cubicBezTo>
                <a:cubicBezTo>
                  <a:pt x="589860" y="1392989"/>
                  <a:pt x="589924" y="1372957"/>
                  <a:pt x="595666" y="1367215"/>
                </a:cubicBezTo>
                <a:cubicBezTo>
                  <a:pt x="616401" y="1363578"/>
                  <a:pt x="616528" y="1380549"/>
                  <a:pt x="631138" y="1382973"/>
                </a:cubicBezTo>
                <a:cubicBezTo>
                  <a:pt x="634584" y="1395605"/>
                  <a:pt x="620931" y="1391139"/>
                  <a:pt x="619336" y="1398731"/>
                </a:cubicBezTo>
                <a:cubicBezTo>
                  <a:pt x="642495" y="1412512"/>
                  <a:pt x="652894" y="1379847"/>
                  <a:pt x="662718" y="1367215"/>
                </a:cubicBezTo>
                <a:cubicBezTo>
                  <a:pt x="672608" y="1367852"/>
                  <a:pt x="675096" y="1361154"/>
                  <a:pt x="678477" y="1355412"/>
                </a:cubicBezTo>
                <a:cubicBezTo>
                  <a:pt x="684028" y="1355731"/>
                  <a:pt x="689642" y="1356050"/>
                  <a:pt x="690280" y="1351456"/>
                </a:cubicBezTo>
                <a:close/>
                <a:moveTo>
                  <a:pt x="864707" y="1333523"/>
                </a:moveTo>
                <a:cubicBezTo>
                  <a:pt x="868391" y="1334389"/>
                  <a:pt x="871980" y="1336287"/>
                  <a:pt x="875361" y="1339589"/>
                </a:cubicBezTo>
                <a:cubicBezTo>
                  <a:pt x="882634" y="1386417"/>
                  <a:pt x="831595" y="1377677"/>
                  <a:pt x="832041" y="1343544"/>
                </a:cubicBezTo>
                <a:cubicBezTo>
                  <a:pt x="841754" y="1337611"/>
                  <a:pt x="853657" y="1330924"/>
                  <a:pt x="864707" y="1333523"/>
                </a:cubicBezTo>
                <a:close/>
                <a:moveTo>
                  <a:pt x="1226065" y="1312028"/>
                </a:moveTo>
                <a:cubicBezTo>
                  <a:pt x="1219302" y="1324980"/>
                  <a:pt x="1198312" y="1331232"/>
                  <a:pt x="1210306" y="1351456"/>
                </a:cubicBezTo>
                <a:cubicBezTo>
                  <a:pt x="1220833" y="1351456"/>
                  <a:pt x="1231360" y="1351456"/>
                  <a:pt x="1241823" y="1351456"/>
                </a:cubicBezTo>
                <a:cubicBezTo>
                  <a:pt x="1251010" y="1353179"/>
                  <a:pt x="1252350" y="1368873"/>
                  <a:pt x="1261537" y="1359303"/>
                </a:cubicBezTo>
                <a:cubicBezTo>
                  <a:pt x="1255668" y="1337612"/>
                  <a:pt x="1241823" y="1323831"/>
                  <a:pt x="1226065" y="1312028"/>
                </a:cubicBezTo>
                <a:close/>
                <a:moveTo>
                  <a:pt x="1352132" y="1288423"/>
                </a:moveTo>
                <a:cubicBezTo>
                  <a:pt x="1337841" y="1284595"/>
                  <a:pt x="1343711" y="1310433"/>
                  <a:pt x="1352132" y="1308136"/>
                </a:cubicBezTo>
                <a:cubicBezTo>
                  <a:pt x="1349771" y="1295504"/>
                  <a:pt x="1359533" y="1295887"/>
                  <a:pt x="1352132" y="1288423"/>
                </a:cubicBezTo>
                <a:close/>
                <a:moveTo>
                  <a:pt x="752184" y="1284678"/>
                </a:moveTo>
                <a:cubicBezTo>
                  <a:pt x="756217" y="1284344"/>
                  <a:pt x="760459" y="1285313"/>
                  <a:pt x="765053" y="1288423"/>
                </a:cubicBezTo>
                <a:cubicBezTo>
                  <a:pt x="765754" y="1302267"/>
                  <a:pt x="751719" y="1301374"/>
                  <a:pt x="749294" y="1312028"/>
                </a:cubicBezTo>
                <a:cubicBezTo>
                  <a:pt x="739023" y="1313176"/>
                  <a:pt x="726327" y="1309604"/>
                  <a:pt x="717777" y="1315984"/>
                </a:cubicBezTo>
                <a:cubicBezTo>
                  <a:pt x="716821" y="1316750"/>
                  <a:pt x="714651" y="1323576"/>
                  <a:pt x="713886" y="1323895"/>
                </a:cubicBezTo>
                <a:cubicBezTo>
                  <a:pt x="709420" y="1325426"/>
                  <a:pt x="702338" y="1321790"/>
                  <a:pt x="698127" y="1323895"/>
                </a:cubicBezTo>
                <a:cubicBezTo>
                  <a:pt x="688430" y="1328680"/>
                  <a:pt x="685368" y="1333528"/>
                  <a:pt x="678414" y="1339653"/>
                </a:cubicBezTo>
                <a:cubicBezTo>
                  <a:pt x="673437" y="1344055"/>
                  <a:pt x="668588" y="1354136"/>
                  <a:pt x="658700" y="1351456"/>
                </a:cubicBezTo>
                <a:cubicBezTo>
                  <a:pt x="658700" y="1339653"/>
                  <a:pt x="658700" y="1327787"/>
                  <a:pt x="658700" y="1315984"/>
                </a:cubicBezTo>
                <a:cubicBezTo>
                  <a:pt x="675096" y="1307371"/>
                  <a:pt x="691365" y="1298694"/>
                  <a:pt x="717777" y="1300225"/>
                </a:cubicBezTo>
                <a:cubicBezTo>
                  <a:pt x="729884" y="1298407"/>
                  <a:pt x="740087" y="1285680"/>
                  <a:pt x="752184" y="1284678"/>
                </a:cubicBezTo>
                <a:close/>
                <a:moveTo>
                  <a:pt x="556174" y="1217478"/>
                </a:moveTo>
                <a:cubicBezTo>
                  <a:pt x="559364" y="1219583"/>
                  <a:pt x="562618" y="1221561"/>
                  <a:pt x="568041" y="1221434"/>
                </a:cubicBezTo>
                <a:cubicBezTo>
                  <a:pt x="570912" y="1232152"/>
                  <a:pt x="560194" y="1229345"/>
                  <a:pt x="560130" y="1237192"/>
                </a:cubicBezTo>
                <a:cubicBezTo>
                  <a:pt x="550114" y="1236809"/>
                  <a:pt x="550815" y="1222518"/>
                  <a:pt x="556174" y="1217478"/>
                </a:cubicBezTo>
                <a:close/>
                <a:moveTo>
                  <a:pt x="43629" y="1189550"/>
                </a:moveTo>
                <a:cubicBezTo>
                  <a:pt x="54379" y="1189790"/>
                  <a:pt x="65911" y="1190810"/>
                  <a:pt x="75512" y="1189917"/>
                </a:cubicBezTo>
                <a:cubicBezTo>
                  <a:pt x="91079" y="1198019"/>
                  <a:pt x="107603" y="1205101"/>
                  <a:pt x="122787" y="1213522"/>
                </a:cubicBezTo>
                <a:cubicBezTo>
                  <a:pt x="122787" y="1216138"/>
                  <a:pt x="122787" y="1218754"/>
                  <a:pt x="122787" y="1221434"/>
                </a:cubicBezTo>
                <a:cubicBezTo>
                  <a:pt x="125850" y="1237638"/>
                  <a:pt x="103902" y="1228834"/>
                  <a:pt x="107029" y="1245039"/>
                </a:cubicBezTo>
                <a:cubicBezTo>
                  <a:pt x="89356" y="1239744"/>
                  <a:pt x="82466" y="1253779"/>
                  <a:pt x="71557" y="1260797"/>
                </a:cubicBezTo>
                <a:cubicBezTo>
                  <a:pt x="64028" y="1265646"/>
                  <a:pt x="55735" y="1264817"/>
                  <a:pt x="51906" y="1272664"/>
                </a:cubicBezTo>
                <a:cubicBezTo>
                  <a:pt x="42272" y="1263924"/>
                  <a:pt x="32001" y="1255821"/>
                  <a:pt x="16434" y="1252950"/>
                </a:cubicBezTo>
                <a:cubicBezTo>
                  <a:pt x="15541" y="1235342"/>
                  <a:pt x="6800" y="1209439"/>
                  <a:pt x="16434" y="1193872"/>
                </a:cubicBezTo>
                <a:cubicBezTo>
                  <a:pt x="22910" y="1189853"/>
                  <a:pt x="32879" y="1189311"/>
                  <a:pt x="43629" y="1189550"/>
                </a:cubicBezTo>
                <a:close/>
                <a:moveTo>
                  <a:pt x="508524" y="1181591"/>
                </a:moveTo>
                <a:cubicBezTo>
                  <a:pt x="512807" y="1181942"/>
                  <a:pt x="517895" y="1183090"/>
                  <a:pt x="520765" y="1182005"/>
                </a:cubicBezTo>
                <a:cubicBezTo>
                  <a:pt x="520765" y="1188577"/>
                  <a:pt x="520765" y="1195148"/>
                  <a:pt x="520765" y="1201720"/>
                </a:cubicBezTo>
                <a:cubicBezTo>
                  <a:pt x="507878" y="1202740"/>
                  <a:pt x="512408" y="1186408"/>
                  <a:pt x="501115" y="1185961"/>
                </a:cubicBezTo>
                <a:cubicBezTo>
                  <a:pt x="500765" y="1181687"/>
                  <a:pt x="504242" y="1181240"/>
                  <a:pt x="508524" y="1181591"/>
                </a:cubicBezTo>
                <a:close/>
                <a:moveTo>
                  <a:pt x="166106" y="1166247"/>
                </a:moveTo>
                <a:cubicBezTo>
                  <a:pt x="172678" y="1166247"/>
                  <a:pt x="179249" y="1166247"/>
                  <a:pt x="185820" y="1166247"/>
                </a:cubicBezTo>
                <a:cubicBezTo>
                  <a:pt x="200494" y="1178560"/>
                  <a:pt x="180653" y="1200890"/>
                  <a:pt x="197623" y="1209566"/>
                </a:cubicBezTo>
                <a:cubicBezTo>
                  <a:pt x="187734" y="1225772"/>
                  <a:pt x="179823" y="1213139"/>
                  <a:pt x="170062" y="1205611"/>
                </a:cubicBezTo>
                <a:cubicBezTo>
                  <a:pt x="161832" y="1199295"/>
                  <a:pt x="154431" y="1181303"/>
                  <a:pt x="166106" y="1166247"/>
                </a:cubicBezTo>
                <a:close/>
                <a:moveTo>
                  <a:pt x="1515609" y="1165594"/>
                </a:moveTo>
                <a:cubicBezTo>
                  <a:pt x="1506318" y="1164589"/>
                  <a:pt x="1497690" y="1164461"/>
                  <a:pt x="1493957" y="1166247"/>
                </a:cubicBezTo>
                <a:cubicBezTo>
                  <a:pt x="1500273" y="1191958"/>
                  <a:pt x="1475328" y="1213842"/>
                  <a:pt x="1497912" y="1221434"/>
                </a:cubicBezTo>
                <a:cubicBezTo>
                  <a:pt x="1507036" y="1199040"/>
                  <a:pt x="1532428" y="1192915"/>
                  <a:pt x="1541232" y="1170203"/>
                </a:cubicBezTo>
                <a:cubicBezTo>
                  <a:pt x="1534852" y="1168481"/>
                  <a:pt x="1524900" y="1166599"/>
                  <a:pt x="1515609" y="1165594"/>
                </a:cubicBezTo>
                <a:close/>
                <a:moveTo>
                  <a:pt x="548327" y="1099258"/>
                </a:moveTo>
                <a:cubicBezTo>
                  <a:pt x="561151" y="1100981"/>
                  <a:pt x="567211" y="1114697"/>
                  <a:pt x="575952" y="1115016"/>
                </a:cubicBezTo>
                <a:cubicBezTo>
                  <a:pt x="579333" y="1123374"/>
                  <a:pt x="570401" y="1120248"/>
                  <a:pt x="568041" y="1122928"/>
                </a:cubicBezTo>
                <a:cubicBezTo>
                  <a:pt x="563384" y="1128223"/>
                  <a:pt x="563511" y="1139196"/>
                  <a:pt x="548327" y="1138686"/>
                </a:cubicBezTo>
                <a:cubicBezTo>
                  <a:pt x="549667" y="1146597"/>
                  <a:pt x="547498" y="1150999"/>
                  <a:pt x="540416" y="1150488"/>
                </a:cubicBezTo>
                <a:cubicBezTo>
                  <a:pt x="541309" y="1143471"/>
                  <a:pt x="536461" y="1130775"/>
                  <a:pt x="548327" y="1134730"/>
                </a:cubicBezTo>
                <a:cubicBezTo>
                  <a:pt x="542075" y="1126500"/>
                  <a:pt x="520765" y="1133390"/>
                  <a:pt x="512854" y="1126883"/>
                </a:cubicBezTo>
                <a:cubicBezTo>
                  <a:pt x="510430" y="1102065"/>
                  <a:pt x="529060" y="1096706"/>
                  <a:pt x="548327" y="1099258"/>
                </a:cubicBezTo>
                <a:close/>
                <a:moveTo>
                  <a:pt x="1427173" y="1085681"/>
                </a:moveTo>
                <a:cubicBezTo>
                  <a:pt x="1423901" y="1084828"/>
                  <a:pt x="1419934" y="1085303"/>
                  <a:pt x="1415165" y="1087456"/>
                </a:cubicBezTo>
                <a:cubicBezTo>
                  <a:pt x="1411911" y="1112401"/>
                  <a:pt x="1399152" y="1175626"/>
                  <a:pt x="1430923" y="1178050"/>
                </a:cubicBezTo>
                <a:cubicBezTo>
                  <a:pt x="1438963" y="1162643"/>
                  <a:pt x="1450078" y="1091649"/>
                  <a:pt x="1427173" y="1085681"/>
                </a:cubicBezTo>
                <a:close/>
                <a:moveTo>
                  <a:pt x="473427" y="1083500"/>
                </a:moveTo>
                <a:cubicBezTo>
                  <a:pt x="476042" y="1083500"/>
                  <a:pt x="478722" y="1083500"/>
                  <a:pt x="481338" y="1083500"/>
                </a:cubicBezTo>
                <a:cubicBezTo>
                  <a:pt x="480636" y="1086882"/>
                  <a:pt x="482933" y="1087200"/>
                  <a:pt x="485293" y="1087456"/>
                </a:cubicBezTo>
                <a:cubicBezTo>
                  <a:pt x="485293" y="1090071"/>
                  <a:pt x="485293" y="1092687"/>
                  <a:pt x="485293" y="1095367"/>
                </a:cubicBezTo>
                <a:cubicBezTo>
                  <a:pt x="481912" y="1094601"/>
                  <a:pt x="481593" y="1096898"/>
                  <a:pt x="481338" y="1099322"/>
                </a:cubicBezTo>
                <a:cubicBezTo>
                  <a:pt x="478722" y="1099322"/>
                  <a:pt x="476042" y="1099322"/>
                  <a:pt x="473427" y="1099322"/>
                </a:cubicBezTo>
                <a:cubicBezTo>
                  <a:pt x="474128" y="1096005"/>
                  <a:pt x="471895" y="1095622"/>
                  <a:pt x="469471" y="1095367"/>
                </a:cubicBezTo>
                <a:cubicBezTo>
                  <a:pt x="469471" y="1092751"/>
                  <a:pt x="469471" y="1090135"/>
                  <a:pt x="469471" y="1087456"/>
                </a:cubicBezTo>
                <a:cubicBezTo>
                  <a:pt x="472853" y="1088158"/>
                  <a:pt x="473171" y="1085924"/>
                  <a:pt x="473427" y="1083500"/>
                </a:cubicBezTo>
                <a:close/>
                <a:moveTo>
                  <a:pt x="835997" y="1071697"/>
                </a:moveTo>
                <a:cubicBezTo>
                  <a:pt x="835806" y="1084649"/>
                  <a:pt x="819154" y="1081139"/>
                  <a:pt x="820239" y="1095367"/>
                </a:cubicBezTo>
                <a:cubicBezTo>
                  <a:pt x="837337" y="1110296"/>
                  <a:pt x="856923" y="1082990"/>
                  <a:pt x="847800" y="1071697"/>
                </a:cubicBezTo>
                <a:cubicBezTo>
                  <a:pt x="843908" y="1071697"/>
                  <a:pt x="839953" y="1071697"/>
                  <a:pt x="835997" y="1071697"/>
                </a:cubicBezTo>
                <a:close/>
                <a:moveTo>
                  <a:pt x="1454593" y="1071633"/>
                </a:moveTo>
                <a:cubicBezTo>
                  <a:pt x="1445023" y="1095431"/>
                  <a:pt x="1452998" y="1129244"/>
                  <a:pt x="1458549" y="1142578"/>
                </a:cubicBezTo>
                <a:cubicBezTo>
                  <a:pt x="1457336" y="1151893"/>
                  <a:pt x="1444832" y="1149915"/>
                  <a:pt x="1446682" y="1162292"/>
                </a:cubicBezTo>
                <a:cubicBezTo>
                  <a:pt x="1459059" y="1160378"/>
                  <a:pt x="1449617" y="1180347"/>
                  <a:pt x="1458549" y="1182006"/>
                </a:cubicBezTo>
                <a:cubicBezTo>
                  <a:pt x="1459187" y="1177412"/>
                  <a:pt x="1464737" y="1177731"/>
                  <a:pt x="1470352" y="1178050"/>
                </a:cubicBezTo>
                <a:cubicBezTo>
                  <a:pt x="1476731" y="1156869"/>
                  <a:pt x="1484005" y="1136581"/>
                  <a:pt x="1490065" y="1115017"/>
                </a:cubicBezTo>
                <a:cubicBezTo>
                  <a:pt x="1484451" y="1114060"/>
                  <a:pt x="1483430" y="1108509"/>
                  <a:pt x="1478199" y="1107106"/>
                </a:cubicBezTo>
                <a:cubicBezTo>
                  <a:pt x="1478581" y="1092368"/>
                  <a:pt x="1482600" y="1095877"/>
                  <a:pt x="1478199" y="1083500"/>
                </a:cubicBezTo>
                <a:cubicBezTo>
                  <a:pt x="1470160" y="1079736"/>
                  <a:pt x="1462631" y="1075461"/>
                  <a:pt x="1454593" y="1071633"/>
                </a:cubicBezTo>
                <a:close/>
                <a:moveTo>
                  <a:pt x="272460" y="1067805"/>
                </a:moveTo>
                <a:cubicBezTo>
                  <a:pt x="286495" y="1068188"/>
                  <a:pt x="281456" y="1087710"/>
                  <a:pt x="296065" y="1087519"/>
                </a:cubicBezTo>
                <a:cubicBezTo>
                  <a:pt x="301297" y="1105319"/>
                  <a:pt x="298553" y="1125926"/>
                  <a:pt x="288282" y="1138686"/>
                </a:cubicBezTo>
                <a:cubicBezTo>
                  <a:pt x="255107" y="1141621"/>
                  <a:pt x="251853" y="1114633"/>
                  <a:pt x="229140" y="1107169"/>
                </a:cubicBezTo>
                <a:cubicBezTo>
                  <a:pt x="237944" y="1093644"/>
                  <a:pt x="251597" y="1085031"/>
                  <a:pt x="260657" y="1071697"/>
                </a:cubicBezTo>
                <a:cubicBezTo>
                  <a:pt x="267037" y="1072845"/>
                  <a:pt x="267419" y="1067996"/>
                  <a:pt x="272460" y="1067805"/>
                </a:cubicBezTo>
                <a:close/>
                <a:moveTo>
                  <a:pt x="2123909" y="1044391"/>
                </a:moveTo>
                <a:cubicBezTo>
                  <a:pt x="2131246" y="1041201"/>
                  <a:pt x="2136414" y="1047836"/>
                  <a:pt x="2143623" y="1052302"/>
                </a:cubicBezTo>
                <a:cubicBezTo>
                  <a:pt x="2147642" y="1054759"/>
                  <a:pt x="2152044" y="1056226"/>
                  <a:pt x="2155210" y="1058802"/>
                </a:cubicBezTo>
                <a:lnTo>
                  <a:pt x="2155342" y="1059219"/>
                </a:lnTo>
                <a:lnTo>
                  <a:pt x="2155342" y="1071944"/>
                </a:lnTo>
                <a:lnTo>
                  <a:pt x="2143559" y="1071921"/>
                </a:lnTo>
                <a:cubicBezTo>
                  <a:pt x="2138598" y="1072224"/>
                  <a:pt x="2134308" y="1073197"/>
                  <a:pt x="2131756" y="1075908"/>
                </a:cubicBezTo>
                <a:cubicBezTo>
                  <a:pt x="2124802" y="1075972"/>
                  <a:pt x="2138009" y="1094473"/>
                  <a:pt x="2127800" y="1099577"/>
                </a:cubicBezTo>
                <a:cubicBezTo>
                  <a:pt x="2118294" y="1101172"/>
                  <a:pt x="2119252" y="1092368"/>
                  <a:pt x="2108151" y="1095622"/>
                </a:cubicBezTo>
                <a:cubicBezTo>
                  <a:pt x="2104259" y="1069401"/>
                  <a:pt x="2120400" y="1063212"/>
                  <a:pt x="2123909" y="1044391"/>
                </a:cubicBezTo>
                <a:close/>
                <a:moveTo>
                  <a:pt x="1564901" y="1044136"/>
                </a:moveTo>
                <a:cubicBezTo>
                  <a:pt x="1551248" y="1062000"/>
                  <a:pt x="1527835" y="1070166"/>
                  <a:pt x="1509715" y="1083564"/>
                </a:cubicBezTo>
                <a:cubicBezTo>
                  <a:pt x="1497658" y="1080693"/>
                  <a:pt x="1495360" y="1087583"/>
                  <a:pt x="1486110" y="1087519"/>
                </a:cubicBezTo>
                <a:cubicBezTo>
                  <a:pt x="1490831" y="1102448"/>
                  <a:pt x="1509013" y="1103979"/>
                  <a:pt x="1501868" y="1130839"/>
                </a:cubicBezTo>
                <a:cubicBezTo>
                  <a:pt x="1515457" y="1138240"/>
                  <a:pt x="1524453" y="1150234"/>
                  <a:pt x="1541232" y="1154508"/>
                </a:cubicBezTo>
                <a:cubicBezTo>
                  <a:pt x="1542891" y="1167268"/>
                  <a:pt x="1557628" y="1167013"/>
                  <a:pt x="1560946" y="1178114"/>
                </a:cubicBezTo>
                <a:cubicBezTo>
                  <a:pt x="1571409" y="1178114"/>
                  <a:pt x="1581936" y="1178114"/>
                  <a:pt x="1592463" y="1178114"/>
                </a:cubicBezTo>
                <a:cubicBezTo>
                  <a:pt x="1605350" y="1141748"/>
                  <a:pt x="1584679" y="1096196"/>
                  <a:pt x="1596419" y="1059895"/>
                </a:cubicBezTo>
                <a:cubicBezTo>
                  <a:pt x="1584743" y="1055747"/>
                  <a:pt x="1584871" y="1039925"/>
                  <a:pt x="1564901" y="1044136"/>
                </a:cubicBezTo>
                <a:close/>
                <a:moveTo>
                  <a:pt x="1651604" y="1032333"/>
                </a:moveTo>
                <a:cubicBezTo>
                  <a:pt x="1652307" y="1040946"/>
                  <a:pt x="1648351" y="1044901"/>
                  <a:pt x="1639801" y="1044136"/>
                </a:cubicBezTo>
                <a:cubicBezTo>
                  <a:pt x="1641396" y="1062765"/>
                  <a:pt x="1632784" y="1071251"/>
                  <a:pt x="1635846" y="1091411"/>
                </a:cubicBezTo>
                <a:cubicBezTo>
                  <a:pt x="1621874" y="1099067"/>
                  <a:pt x="1620789" y="1129563"/>
                  <a:pt x="1627999" y="1146597"/>
                </a:cubicBezTo>
                <a:cubicBezTo>
                  <a:pt x="1639738" y="1146533"/>
                  <a:pt x="1641396" y="1136326"/>
                  <a:pt x="1651604" y="1134795"/>
                </a:cubicBezTo>
                <a:cubicBezTo>
                  <a:pt x="1651604" y="1122928"/>
                  <a:pt x="1651604" y="1111061"/>
                  <a:pt x="1651604" y="1099258"/>
                </a:cubicBezTo>
                <a:cubicBezTo>
                  <a:pt x="1666023" y="1093963"/>
                  <a:pt x="1672914" y="1081203"/>
                  <a:pt x="1679166" y="1067742"/>
                </a:cubicBezTo>
                <a:cubicBezTo>
                  <a:pt x="1682228" y="1066848"/>
                  <a:pt x="1683759" y="1064424"/>
                  <a:pt x="1683121" y="1059895"/>
                </a:cubicBezTo>
                <a:cubicBezTo>
                  <a:pt x="1677061" y="1054152"/>
                  <a:pt x="1674827" y="1044519"/>
                  <a:pt x="1675210" y="1032333"/>
                </a:cubicBezTo>
                <a:cubicBezTo>
                  <a:pt x="1667363" y="1032333"/>
                  <a:pt x="1659452" y="1032333"/>
                  <a:pt x="1651604" y="1032333"/>
                </a:cubicBezTo>
                <a:close/>
                <a:moveTo>
                  <a:pt x="213390" y="1032238"/>
                </a:moveTo>
                <a:cubicBezTo>
                  <a:pt x="218342" y="1031935"/>
                  <a:pt x="223973" y="1032302"/>
                  <a:pt x="229204" y="1032270"/>
                </a:cubicBezTo>
                <a:cubicBezTo>
                  <a:pt x="229714" y="1041967"/>
                  <a:pt x="229842" y="1051282"/>
                  <a:pt x="225248" y="1055939"/>
                </a:cubicBezTo>
                <a:cubicBezTo>
                  <a:pt x="215551" y="1056449"/>
                  <a:pt x="206300" y="1056513"/>
                  <a:pt x="201643" y="1051984"/>
                </a:cubicBezTo>
                <a:cubicBezTo>
                  <a:pt x="201643" y="1046688"/>
                  <a:pt x="201643" y="1041457"/>
                  <a:pt x="201643" y="1036225"/>
                </a:cubicBezTo>
                <a:cubicBezTo>
                  <a:pt x="204163" y="1033514"/>
                  <a:pt x="208438" y="1032541"/>
                  <a:pt x="213390" y="1032238"/>
                </a:cubicBezTo>
                <a:close/>
                <a:moveTo>
                  <a:pt x="101383" y="1003129"/>
                </a:moveTo>
                <a:cubicBezTo>
                  <a:pt x="105562" y="1003097"/>
                  <a:pt x="109007" y="1004261"/>
                  <a:pt x="114940" y="1008663"/>
                </a:cubicBezTo>
                <a:cubicBezTo>
                  <a:pt x="107858" y="1018680"/>
                  <a:pt x="109071" y="1036990"/>
                  <a:pt x="87379" y="1032333"/>
                </a:cubicBezTo>
                <a:cubicBezTo>
                  <a:pt x="81956" y="1027229"/>
                  <a:pt x="83487" y="1015235"/>
                  <a:pt x="83424" y="1004772"/>
                </a:cubicBezTo>
                <a:cubicBezTo>
                  <a:pt x="92292" y="1004389"/>
                  <a:pt x="97204" y="1003161"/>
                  <a:pt x="101383" y="1003129"/>
                </a:cubicBezTo>
                <a:close/>
                <a:moveTo>
                  <a:pt x="1419121" y="1000753"/>
                </a:moveTo>
                <a:cubicBezTo>
                  <a:pt x="1408913" y="1004963"/>
                  <a:pt x="1392708" y="1003305"/>
                  <a:pt x="1387604" y="1012555"/>
                </a:cubicBezTo>
                <a:cubicBezTo>
                  <a:pt x="1404894" y="1024167"/>
                  <a:pt x="1400683" y="1057279"/>
                  <a:pt x="1423076" y="1063786"/>
                </a:cubicBezTo>
                <a:cubicBezTo>
                  <a:pt x="1429010" y="1049686"/>
                  <a:pt x="1422885" y="1017915"/>
                  <a:pt x="1419121" y="1000753"/>
                </a:cubicBezTo>
                <a:close/>
                <a:moveTo>
                  <a:pt x="788659" y="1000753"/>
                </a:moveTo>
                <a:cubicBezTo>
                  <a:pt x="771752" y="1004836"/>
                  <a:pt x="763585" y="1017660"/>
                  <a:pt x="765053" y="1040180"/>
                </a:cubicBezTo>
                <a:cubicBezTo>
                  <a:pt x="759311" y="1043625"/>
                  <a:pt x="752548" y="1046050"/>
                  <a:pt x="753250" y="1055939"/>
                </a:cubicBezTo>
                <a:cubicBezTo>
                  <a:pt x="779727" y="1057087"/>
                  <a:pt x="764989" y="1072080"/>
                  <a:pt x="769008" y="1083500"/>
                </a:cubicBezTo>
                <a:cubicBezTo>
                  <a:pt x="775580" y="1083500"/>
                  <a:pt x="782151" y="1083500"/>
                  <a:pt x="788722" y="1083500"/>
                </a:cubicBezTo>
                <a:cubicBezTo>
                  <a:pt x="796570" y="1078141"/>
                  <a:pt x="787510" y="1056002"/>
                  <a:pt x="800525" y="1055939"/>
                </a:cubicBezTo>
                <a:cubicBezTo>
                  <a:pt x="822408" y="1056768"/>
                  <a:pt x="830510" y="1043881"/>
                  <a:pt x="847800" y="1040180"/>
                </a:cubicBezTo>
                <a:cubicBezTo>
                  <a:pt x="847800" y="1033609"/>
                  <a:pt x="847800" y="1027038"/>
                  <a:pt x="847800" y="1020467"/>
                </a:cubicBezTo>
                <a:cubicBezTo>
                  <a:pt x="836061" y="1015745"/>
                  <a:pt x="834402" y="1019382"/>
                  <a:pt x="824131" y="1024422"/>
                </a:cubicBezTo>
                <a:cubicBezTo>
                  <a:pt x="820367" y="1016447"/>
                  <a:pt x="809010" y="1015937"/>
                  <a:pt x="796570" y="1016511"/>
                </a:cubicBezTo>
                <a:cubicBezTo>
                  <a:pt x="794528" y="1010705"/>
                  <a:pt x="790764" y="1006558"/>
                  <a:pt x="788659" y="1000753"/>
                </a:cubicBezTo>
                <a:close/>
                <a:moveTo>
                  <a:pt x="2123438" y="947257"/>
                </a:moveTo>
                <a:cubicBezTo>
                  <a:pt x="2132059" y="946492"/>
                  <a:pt x="2140337" y="947800"/>
                  <a:pt x="2148025" y="953478"/>
                </a:cubicBezTo>
                <a:cubicBezTo>
                  <a:pt x="2148663" y="958071"/>
                  <a:pt x="2147195" y="960496"/>
                  <a:pt x="2144069" y="961325"/>
                </a:cubicBezTo>
                <a:cubicBezTo>
                  <a:pt x="2131692" y="964706"/>
                  <a:pt x="2127418" y="976190"/>
                  <a:pt x="2112552" y="977083"/>
                </a:cubicBezTo>
                <a:cubicBezTo>
                  <a:pt x="2106939" y="969555"/>
                  <a:pt x="2097560" y="965791"/>
                  <a:pt x="2096794" y="953478"/>
                </a:cubicBezTo>
                <a:cubicBezTo>
                  <a:pt x="2105854" y="950862"/>
                  <a:pt x="2114817" y="948023"/>
                  <a:pt x="2123438" y="947257"/>
                </a:cubicBezTo>
                <a:close/>
                <a:moveTo>
                  <a:pt x="1237931" y="937719"/>
                </a:moveTo>
                <a:cubicBezTo>
                  <a:pt x="1235124" y="952010"/>
                  <a:pt x="1224150" y="958135"/>
                  <a:pt x="1222173" y="973128"/>
                </a:cubicBezTo>
                <a:cubicBezTo>
                  <a:pt x="1239272" y="982315"/>
                  <a:pt x="1277806" y="970065"/>
                  <a:pt x="1285207" y="988886"/>
                </a:cubicBezTo>
                <a:cubicBezTo>
                  <a:pt x="1284505" y="979125"/>
                  <a:pt x="1291331" y="976764"/>
                  <a:pt x="1293054" y="969236"/>
                </a:cubicBezTo>
                <a:cubicBezTo>
                  <a:pt x="1273468" y="959921"/>
                  <a:pt x="1268683" y="935805"/>
                  <a:pt x="1237931" y="937719"/>
                </a:cubicBezTo>
                <a:close/>
                <a:moveTo>
                  <a:pt x="1482154" y="882532"/>
                </a:moveTo>
                <a:cubicBezTo>
                  <a:pt x="1490575" y="880682"/>
                  <a:pt x="1489682" y="888146"/>
                  <a:pt x="1490065" y="894399"/>
                </a:cubicBezTo>
                <a:cubicBezTo>
                  <a:pt x="1507290" y="891656"/>
                  <a:pt x="1512203" y="901098"/>
                  <a:pt x="1529429" y="898355"/>
                </a:cubicBezTo>
                <a:cubicBezTo>
                  <a:pt x="1529365" y="908818"/>
                  <a:pt x="1530896" y="920875"/>
                  <a:pt x="1525474" y="925916"/>
                </a:cubicBezTo>
                <a:cubicBezTo>
                  <a:pt x="1508311" y="929935"/>
                  <a:pt x="1507354" y="917749"/>
                  <a:pt x="1497912" y="914113"/>
                </a:cubicBezTo>
                <a:cubicBezTo>
                  <a:pt x="1488597" y="908945"/>
                  <a:pt x="1470670" y="912454"/>
                  <a:pt x="1462440" y="906202"/>
                </a:cubicBezTo>
                <a:cubicBezTo>
                  <a:pt x="1462440" y="899631"/>
                  <a:pt x="1462440" y="893059"/>
                  <a:pt x="1462440" y="886488"/>
                </a:cubicBezTo>
                <a:cubicBezTo>
                  <a:pt x="1466969" y="883170"/>
                  <a:pt x="1472966" y="881320"/>
                  <a:pt x="1482154" y="882532"/>
                </a:cubicBezTo>
                <a:close/>
                <a:moveTo>
                  <a:pt x="1549143" y="858927"/>
                </a:moveTo>
                <a:cubicBezTo>
                  <a:pt x="1570260" y="862755"/>
                  <a:pt x="1580149" y="877811"/>
                  <a:pt x="1596418" y="886488"/>
                </a:cubicBezTo>
                <a:cubicBezTo>
                  <a:pt x="1596418" y="893059"/>
                  <a:pt x="1596418" y="899631"/>
                  <a:pt x="1596418" y="906202"/>
                </a:cubicBezTo>
                <a:cubicBezTo>
                  <a:pt x="1590676" y="912327"/>
                  <a:pt x="1576258" y="909711"/>
                  <a:pt x="1564901" y="910157"/>
                </a:cubicBezTo>
                <a:cubicBezTo>
                  <a:pt x="1563178" y="902629"/>
                  <a:pt x="1553672" y="903012"/>
                  <a:pt x="1556990" y="890444"/>
                </a:cubicBezTo>
                <a:cubicBezTo>
                  <a:pt x="1549589" y="881321"/>
                  <a:pt x="1540722" y="873665"/>
                  <a:pt x="1549143" y="858927"/>
                </a:cubicBezTo>
                <a:close/>
                <a:moveTo>
                  <a:pt x="768944" y="831302"/>
                </a:moveTo>
                <a:cubicBezTo>
                  <a:pt x="783746" y="833981"/>
                  <a:pt x="800907" y="849676"/>
                  <a:pt x="788658" y="866774"/>
                </a:cubicBezTo>
                <a:cubicBezTo>
                  <a:pt x="779089" y="858034"/>
                  <a:pt x="776089" y="842531"/>
                  <a:pt x="768944" y="831302"/>
                </a:cubicBezTo>
                <a:close/>
                <a:moveTo>
                  <a:pt x="1541231" y="827346"/>
                </a:moveTo>
                <a:cubicBezTo>
                  <a:pt x="1543974" y="839532"/>
                  <a:pt x="1543974" y="835002"/>
                  <a:pt x="1541231" y="847060"/>
                </a:cubicBezTo>
                <a:cubicBezTo>
                  <a:pt x="1525346" y="850888"/>
                  <a:pt x="1525346" y="823518"/>
                  <a:pt x="1541231" y="827346"/>
                </a:cubicBezTo>
                <a:close/>
                <a:moveTo>
                  <a:pt x="584318" y="812633"/>
                </a:moveTo>
                <a:cubicBezTo>
                  <a:pt x="589988" y="812210"/>
                  <a:pt x="595475" y="814076"/>
                  <a:pt x="599558" y="819499"/>
                </a:cubicBezTo>
                <a:cubicBezTo>
                  <a:pt x="599749" y="831493"/>
                  <a:pt x="591264" y="834811"/>
                  <a:pt x="587691" y="843104"/>
                </a:cubicBezTo>
                <a:cubicBezTo>
                  <a:pt x="579780" y="836533"/>
                  <a:pt x="569381" y="832514"/>
                  <a:pt x="567977" y="819499"/>
                </a:cubicBezTo>
                <a:cubicBezTo>
                  <a:pt x="572794" y="815767"/>
                  <a:pt x="578648" y="813055"/>
                  <a:pt x="584318" y="812633"/>
                </a:cubicBezTo>
                <a:close/>
                <a:moveTo>
                  <a:pt x="1824946" y="803741"/>
                </a:moveTo>
                <a:cubicBezTo>
                  <a:pt x="1834708" y="803230"/>
                  <a:pt x="1843958" y="803167"/>
                  <a:pt x="1848615" y="807696"/>
                </a:cubicBezTo>
                <a:cubicBezTo>
                  <a:pt x="1839556" y="815735"/>
                  <a:pt x="1840577" y="833790"/>
                  <a:pt x="1832857" y="843168"/>
                </a:cubicBezTo>
                <a:cubicBezTo>
                  <a:pt x="1823096" y="841127"/>
                  <a:pt x="1818822" y="833599"/>
                  <a:pt x="1813144" y="827410"/>
                </a:cubicBezTo>
                <a:cubicBezTo>
                  <a:pt x="1811038" y="813438"/>
                  <a:pt x="1827115" y="817713"/>
                  <a:pt x="1824946" y="803741"/>
                </a:cubicBezTo>
                <a:close/>
                <a:moveTo>
                  <a:pt x="332832" y="785259"/>
                </a:moveTo>
                <a:cubicBezTo>
                  <a:pt x="339473" y="784965"/>
                  <a:pt x="345750" y="786692"/>
                  <a:pt x="351316" y="791875"/>
                </a:cubicBezTo>
                <a:cubicBezTo>
                  <a:pt x="352592" y="793023"/>
                  <a:pt x="353932" y="799020"/>
                  <a:pt x="355208" y="799786"/>
                </a:cubicBezTo>
                <a:cubicBezTo>
                  <a:pt x="360376" y="802657"/>
                  <a:pt x="373454" y="802338"/>
                  <a:pt x="374921" y="803677"/>
                </a:cubicBezTo>
                <a:cubicBezTo>
                  <a:pt x="379706" y="808207"/>
                  <a:pt x="377473" y="820393"/>
                  <a:pt x="382832" y="823391"/>
                </a:cubicBezTo>
                <a:cubicBezTo>
                  <a:pt x="390425" y="817841"/>
                  <a:pt x="398655" y="812992"/>
                  <a:pt x="410394" y="811588"/>
                </a:cubicBezTo>
                <a:cubicBezTo>
                  <a:pt x="410458" y="819436"/>
                  <a:pt x="421112" y="816629"/>
                  <a:pt x="418305" y="827347"/>
                </a:cubicBezTo>
                <a:cubicBezTo>
                  <a:pt x="444526" y="818543"/>
                  <a:pt x="449247" y="836470"/>
                  <a:pt x="465580" y="847061"/>
                </a:cubicBezTo>
                <a:cubicBezTo>
                  <a:pt x="480955" y="833535"/>
                  <a:pt x="496523" y="820202"/>
                  <a:pt x="516810" y="811588"/>
                </a:cubicBezTo>
                <a:cubicBezTo>
                  <a:pt x="536716" y="818032"/>
                  <a:pt x="537737" y="843233"/>
                  <a:pt x="540480" y="866775"/>
                </a:cubicBezTo>
                <a:cubicBezTo>
                  <a:pt x="517449" y="866073"/>
                  <a:pt x="514769" y="885723"/>
                  <a:pt x="489250" y="882533"/>
                </a:cubicBezTo>
                <a:cubicBezTo>
                  <a:pt x="485039" y="897271"/>
                  <a:pt x="499075" y="893762"/>
                  <a:pt x="497161" y="906203"/>
                </a:cubicBezTo>
                <a:cubicBezTo>
                  <a:pt x="498756" y="913795"/>
                  <a:pt x="512472" y="909329"/>
                  <a:pt x="508963" y="921961"/>
                </a:cubicBezTo>
                <a:cubicBezTo>
                  <a:pt x="494226" y="926172"/>
                  <a:pt x="497735" y="912200"/>
                  <a:pt x="485358" y="914114"/>
                </a:cubicBezTo>
                <a:cubicBezTo>
                  <a:pt x="465708" y="914177"/>
                  <a:pt x="460030" y="928213"/>
                  <a:pt x="438083" y="925917"/>
                </a:cubicBezTo>
                <a:cubicBezTo>
                  <a:pt x="421112" y="939123"/>
                  <a:pt x="412499" y="960751"/>
                  <a:pt x="398655" y="977147"/>
                </a:cubicBezTo>
                <a:cubicBezTo>
                  <a:pt x="377793" y="968279"/>
                  <a:pt x="377793" y="986079"/>
                  <a:pt x="363183" y="992906"/>
                </a:cubicBezTo>
                <a:cubicBezTo>
                  <a:pt x="357887" y="1001455"/>
                  <a:pt x="372115" y="1002539"/>
                  <a:pt x="374985" y="1008664"/>
                </a:cubicBezTo>
                <a:cubicBezTo>
                  <a:pt x="376389" y="1011726"/>
                  <a:pt x="373199" y="1017660"/>
                  <a:pt x="374985" y="1020530"/>
                </a:cubicBezTo>
                <a:cubicBezTo>
                  <a:pt x="381174" y="1030420"/>
                  <a:pt x="391127" y="1039607"/>
                  <a:pt x="398591" y="1048092"/>
                </a:cubicBezTo>
                <a:cubicBezTo>
                  <a:pt x="406183" y="1056705"/>
                  <a:pt x="422771" y="1061234"/>
                  <a:pt x="414350" y="1075653"/>
                </a:cubicBezTo>
                <a:cubicBezTo>
                  <a:pt x="404844" y="1077248"/>
                  <a:pt x="405801" y="1068444"/>
                  <a:pt x="394636" y="1071697"/>
                </a:cubicBezTo>
                <a:cubicBezTo>
                  <a:pt x="394636" y="1061234"/>
                  <a:pt x="384555" y="1061872"/>
                  <a:pt x="378877" y="1055939"/>
                </a:cubicBezTo>
                <a:cubicBezTo>
                  <a:pt x="376389" y="1053323"/>
                  <a:pt x="377473" y="1046688"/>
                  <a:pt x="374921" y="1044072"/>
                </a:cubicBezTo>
                <a:cubicBezTo>
                  <a:pt x="372242" y="1041457"/>
                  <a:pt x="365543" y="1042988"/>
                  <a:pt x="363119" y="1040117"/>
                </a:cubicBezTo>
                <a:cubicBezTo>
                  <a:pt x="358461" y="1034630"/>
                  <a:pt x="358589" y="1026719"/>
                  <a:pt x="351316" y="1020403"/>
                </a:cubicBezTo>
                <a:cubicBezTo>
                  <a:pt x="341746" y="1012109"/>
                  <a:pt x="329688" y="1008473"/>
                  <a:pt x="319799" y="1000689"/>
                </a:cubicBezTo>
                <a:cubicBezTo>
                  <a:pt x="310804" y="1003560"/>
                  <a:pt x="307996" y="1012555"/>
                  <a:pt x="304041" y="1020403"/>
                </a:cubicBezTo>
                <a:cubicBezTo>
                  <a:pt x="289877" y="1012428"/>
                  <a:pt x="296130" y="985569"/>
                  <a:pt x="307996" y="980975"/>
                </a:cubicBezTo>
                <a:cubicBezTo>
                  <a:pt x="292302" y="978423"/>
                  <a:pt x="292174" y="991375"/>
                  <a:pt x="276480" y="988886"/>
                </a:cubicBezTo>
                <a:cubicBezTo>
                  <a:pt x="268441" y="975808"/>
                  <a:pt x="290771" y="976509"/>
                  <a:pt x="280435" y="957370"/>
                </a:cubicBezTo>
                <a:cubicBezTo>
                  <a:pt x="276480" y="952138"/>
                  <a:pt x="269781" y="949650"/>
                  <a:pt x="268569" y="941611"/>
                </a:cubicBezTo>
                <a:cubicBezTo>
                  <a:pt x="270802" y="920238"/>
                  <a:pt x="280308" y="906075"/>
                  <a:pt x="292238" y="894336"/>
                </a:cubicBezTo>
                <a:cubicBezTo>
                  <a:pt x="281839" y="869263"/>
                  <a:pt x="257786" y="841255"/>
                  <a:pt x="272524" y="803677"/>
                </a:cubicBezTo>
                <a:cubicBezTo>
                  <a:pt x="289702" y="805209"/>
                  <a:pt x="312909" y="786141"/>
                  <a:pt x="332832" y="785259"/>
                </a:cubicBezTo>
                <a:close/>
                <a:moveTo>
                  <a:pt x="1808949" y="759129"/>
                </a:moveTo>
                <a:cubicBezTo>
                  <a:pt x="1822746" y="759592"/>
                  <a:pt x="1836622" y="763101"/>
                  <a:pt x="1840705" y="768268"/>
                </a:cubicBezTo>
                <a:cubicBezTo>
                  <a:pt x="1837642" y="778349"/>
                  <a:pt x="1833559" y="787408"/>
                  <a:pt x="1824946" y="791938"/>
                </a:cubicBezTo>
                <a:cubicBezTo>
                  <a:pt x="1799299" y="793916"/>
                  <a:pt x="1794642" y="774967"/>
                  <a:pt x="1777671" y="768268"/>
                </a:cubicBezTo>
                <a:cubicBezTo>
                  <a:pt x="1781436" y="761250"/>
                  <a:pt x="1795153" y="758667"/>
                  <a:pt x="1808949" y="759129"/>
                </a:cubicBezTo>
                <a:close/>
                <a:moveTo>
                  <a:pt x="1612177" y="736752"/>
                </a:moveTo>
                <a:cubicBezTo>
                  <a:pt x="1620088" y="736752"/>
                  <a:pt x="1627935" y="736752"/>
                  <a:pt x="1635846" y="736752"/>
                </a:cubicBezTo>
                <a:cubicBezTo>
                  <a:pt x="1635591" y="751426"/>
                  <a:pt x="1639801" y="761698"/>
                  <a:pt x="1643693" y="772224"/>
                </a:cubicBezTo>
                <a:cubicBezTo>
                  <a:pt x="1658367" y="778604"/>
                  <a:pt x="1682483" y="775478"/>
                  <a:pt x="1702771" y="776180"/>
                </a:cubicBezTo>
                <a:cubicBezTo>
                  <a:pt x="1714637" y="786643"/>
                  <a:pt x="1719422" y="804252"/>
                  <a:pt x="1730396" y="815608"/>
                </a:cubicBezTo>
                <a:cubicBezTo>
                  <a:pt x="1726823" y="836980"/>
                  <a:pt x="1707428" y="842595"/>
                  <a:pt x="1694924" y="855035"/>
                </a:cubicBezTo>
                <a:cubicBezTo>
                  <a:pt x="1673871" y="855035"/>
                  <a:pt x="1652880" y="855035"/>
                  <a:pt x="1631890" y="855035"/>
                </a:cubicBezTo>
                <a:cubicBezTo>
                  <a:pt x="1629020" y="846040"/>
                  <a:pt x="1620024" y="843169"/>
                  <a:pt x="1612177" y="839213"/>
                </a:cubicBezTo>
                <a:cubicBezTo>
                  <a:pt x="1621491" y="824922"/>
                  <a:pt x="1634634" y="814395"/>
                  <a:pt x="1639737" y="795894"/>
                </a:cubicBezTo>
                <a:cubicBezTo>
                  <a:pt x="1637058" y="782241"/>
                  <a:pt x="1629785" y="777902"/>
                  <a:pt x="1623979" y="768269"/>
                </a:cubicBezTo>
                <a:cubicBezTo>
                  <a:pt x="1618748" y="759656"/>
                  <a:pt x="1605541" y="757168"/>
                  <a:pt x="1612177" y="736752"/>
                </a:cubicBezTo>
                <a:close/>
                <a:moveTo>
                  <a:pt x="1667363" y="709191"/>
                </a:moveTo>
                <a:cubicBezTo>
                  <a:pt x="1686183" y="716592"/>
                  <a:pt x="1707428" y="721632"/>
                  <a:pt x="1718593" y="736752"/>
                </a:cubicBezTo>
                <a:cubicBezTo>
                  <a:pt x="1734606" y="732478"/>
                  <a:pt x="1745325" y="733180"/>
                  <a:pt x="1757957" y="740708"/>
                </a:cubicBezTo>
                <a:cubicBezTo>
                  <a:pt x="1753300" y="747917"/>
                  <a:pt x="1747622" y="754042"/>
                  <a:pt x="1742199" y="760422"/>
                </a:cubicBezTo>
                <a:cubicBezTo>
                  <a:pt x="1717891" y="763739"/>
                  <a:pt x="1718210" y="742430"/>
                  <a:pt x="1702771" y="736752"/>
                </a:cubicBezTo>
                <a:cubicBezTo>
                  <a:pt x="1689437" y="735668"/>
                  <a:pt x="1670807" y="739814"/>
                  <a:pt x="1663407" y="732861"/>
                </a:cubicBezTo>
                <a:cubicBezTo>
                  <a:pt x="1662832" y="723099"/>
                  <a:pt x="1662769" y="713849"/>
                  <a:pt x="1667363" y="709191"/>
                </a:cubicBezTo>
                <a:close/>
                <a:moveTo>
                  <a:pt x="2020250" y="654944"/>
                </a:moveTo>
                <a:cubicBezTo>
                  <a:pt x="2021810" y="654782"/>
                  <a:pt x="2023617" y="655584"/>
                  <a:pt x="2025913" y="657960"/>
                </a:cubicBezTo>
                <a:cubicBezTo>
                  <a:pt x="2025913" y="660576"/>
                  <a:pt x="2025913" y="663256"/>
                  <a:pt x="2025913" y="665871"/>
                </a:cubicBezTo>
                <a:cubicBezTo>
                  <a:pt x="2021001" y="683225"/>
                  <a:pt x="2006773" y="691391"/>
                  <a:pt x="1998288" y="705235"/>
                </a:cubicBezTo>
                <a:cubicBezTo>
                  <a:pt x="1988272" y="717549"/>
                  <a:pt x="1981892" y="733498"/>
                  <a:pt x="1970727" y="744663"/>
                </a:cubicBezTo>
                <a:cubicBezTo>
                  <a:pt x="1973343" y="765653"/>
                  <a:pt x="1969068" y="779753"/>
                  <a:pt x="1958924" y="787983"/>
                </a:cubicBezTo>
                <a:cubicBezTo>
                  <a:pt x="1944953" y="790088"/>
                  <a:pt x="1949227" y="774011"/>
                  <a:pt x="1935255" y="776180"/>
                </a:cubicBezTo>
                <a:cubicBezTo>
                  <a:pt x="1919560" y="781539"/>
                  <a:pt x="1911203" y="794171"/>
                  <a:pt x="1907693" y="811652"/>
                </a:cubicBezTo>
                <a:cubicBezTo>
                  <a:pt x="1892382" y="812163"/>
                  <a:pt x="1895508" y="830983"/>
                  <a:pt x="1880132" y="831366"/>
                </a:cubicBezTo>
                <a:cubicBezTo>
                  <a:pt x="1878984" y="794746"/>
                  <a:pt x="1909608" y="789897"/>
                  <a:pt x="1919560" y="764377"/>
                </a:cubicBezTo>
                <a:cubicBezTo>
                  <a:pt x="1923707" y="749704"/>
                  <a:pt x="1911266" y="751681"/>
                  <a:pt x="1907757" y="744663"/>
                </a:cubicBezTo>
                <a:cubicBezTo>
                  <a:pt x="1908076" y="739049"/>
                  <a:pt x="1908395" y="733498"/>
                  <a:pt x="1903802" y="732861"/>
                </a:cubicBezTo>
                <a:cubicBezTo>
                  <a:pt x="1909990" y="714040"/>
                  <a:pt x="1927982" y="707085"/>
                  <a:pt x="1939274" y="693433"/>
                </a:cubicBezTo>
                <a:cubicBezTo>
                  <a:pt x="1944505" y="693433"/>
                  <a:pt x="1949801" y="693433"/>
                  <a:pt x="1955033" y="693433"/>
                </a:cubicBezTo>
                <a:cubicBezTo>
                  <a:pt x="1962944" y="686861"/>
                  <a:pt x="1973343" y="682842"/>
                  <a:pt x="1974746" y="669763"/>
                </a:cubicBezTo>
                <a:cubicBezTo>
                  <a:pt x="1988335" y="671486"/>
                  <a:pt x="1996821" y="668232"/>
                  <a:pt x="2006263" y="665871"/>
                </a:cubicBezTo>
                <a:cubicBezTo>
                  <a:pt x="2010825" y="665010"/>
                  <a:pt x="2013440" y="660656"/>
                  <a:pt x="2016064" y="657705"/>
                </a:cubicBezTo>
                <a:cubicBezTo>
                  <a:pt x="2017376" y="656230"/>
                  <a:pt x="2018690" y="655106"/>
                  <a:pt x="2020250" y="654944"/>
                </a:cubicBezTo>
                <a:close/>
                <a:moveTo>
                  <a:pt x="1434879" y="654004"/>
                </a:moveTo>
                <a:cubicBezTo>
                  <a:pt x="1436537" y="662234"/>
                  <a:pt x="1432136" y="664467"/>
                  <a:pt x="1430923" y="669762"/>
                </a:cubicBezTo>
                <a:cubicBezTo>
                  <a:pt x="1427733" y="667721"/>
                  <a:pt x="1424479" y="665679"/>
                  <a:pt x="1419120" y="665871"/>
                </a:cubicBezTo>
                <a:cubicBezTo>
                  <a:pt x="1417909" y="655472"/>
                  <a:pt x="1424543" y="652919"/>
                  <a:pt x="1434879" y="654004"/>
                </a:cubicBezTo>
                <a:close/>
                <a:moveTo>
                  <a:pt x="1463254" y="628947"/>
                </a:moveTo>
                <a:cubicBezTo>
                  <a:pt x="1467353" y="627480"/>
                  <a:pt x="1471181" y="627145"/>
                  <a:pt x="1474243" y="630399"/>
                </a:cubicBezTo>
                <a:cubicBezTo>
                  <a:pt x="1474243" y="644562"/>
                  <a:pt x="1458229" y="655727"/>
                  <a:pt x="1450637" y="650049"/>
                </a:cubicBezTo>
                <a:cubicBezTo>
                  <a:pt x="1450637" y="644817"/>
                  <a:pt x="1450637" y="639586"/>
                  <a:pt x="1450637" y="634290"/>
                </a:cubicBezTo>
                <a:cubicBezTo>
                  <a:pt x="1454784" y="633014"/>
                  <a:pt x="1459155" y="630415"/>
                  <a:pt x="1463254" y="628947"/>
                </a:cubicBezTo>
                <a:close/>
                <a:moveTo>
                  <a:pt x="1493957" y="571257"/>
                </a:moveTo>
                <a:cubicBezTo>
                  <a:pt x="1506717" y="582167"/>
                  <a:pt x="1514245" y="598308"/>
                  <a:pt x="1529430" y="606729"/>
                </a:cubicBezTo>
                <a:cubicBezTo>
                  <a:pt x="1529430" y="610685"/>
                  <a:pt x="1529430" y="614640"/>
                  <a:pt x="1529430" y="618532"/>
                </a:cubicBezTo>
                <a:cubicBezTo>
                  <a:pt x="1546783" y="636587"/>
                  <a:pt x="1554630" y="664212"/>
                  <a:pt x="1572749" y="681565"/>
                </a:cubicBezTo>
                <a:cubicBezTo>
                  <a:pt x="1589911" y="677546"/>
                  <a:pt x="1590868" y="689732"/>
                  <a:pt x="1600374" y="693368"/>
                </a:cubicBezTo>
                <a:cubicBezTo>
                  <a:pt x="1616515" y="691646"/>
                  <a:pt x="1625638" y="697005"/>
                  <a:pt x="1635846" y="701280"/>
                </a:cubicBezTo>
                <a:cubicBezTo>
                  <a:pt x="1635464" y="706894"/>
                  <a:pt x="1635144" y="712508"/>
                  <a:pt x="1639738" y="713146"/>
                </a:cubicBezTo>
                <a:cubicBezTo>
                  <a:pt x="1639419" y="729861"/>
                  <a:pt x="1603564" y="711168"/>
                  <a:pt x="1608221" y="732860"/>
                </a:cubicBezTo>
                <a:cubicBezTo>
                  <a:pt x="1587295" y="724885"/>
                  <a:pt x="1577661" y="705618"/>
                  <a:pt x="1560946" y="693432"/>
                </a:cubicBezTo>
                <a:cubicBezTo>
                  <a:pt x="1535108" y="692156"/>
                  <a:pt x="1525729" y="696941"/>
                  <a:pt x="1505760" y="693432"/>
                </a:cubicBezTo>
                <a:cubicBezTo>
                  <a:pt x="1506717" y="680034"/>
                  <a:pt x="1501740" y="682076"/>
                  <a:pt x="1501868" y="673718"/>
                </a:cubicBezTo>
                <a:cubicBezTo>
                  <a:pt x="1502123" y="658534"/>
                  <a:pt x="1517690" y="653941"/>
                  <a:pt x="1517626" y="650049"/>
                </a:cubicBezTo>
                <a:cubicBezTo>
                  <a:pt x="1517435" y="642010"/>
                  <a:pt x="1494722" y="629888"/>
                  <a:pt x="1501868" y="606729"/>
                </a:cubicBezTo>
                <a:cubicBezTo>
                  <a:pt x="1492106" y="602327"/>
                  <a:pt x="1484706" y="582550"/>
                  <a:pt x="1493957" y="571257"/>
                </a:cubicBezTo>
                <a:close/>
                <a:moveTo>
                  <a:pt x="2155342" y="490166"/>
                </a:moveTo>
                <a:lnTo>
                  <a:pt x="2155342" y="548655"/>
                </a:lnTo>
                <a:lnTo>
                  <a:pt x="2153743" y="549805"/>
                </a:lnTo>
                <a:cubicBezTo>
                  <a:pt x="2148615" y="553314"/>
                  <a:pt x="2143559" y="557413"/>
                  <a:pt x="2140178" y="563410"/>
                </a:cubicBezTo>
                <a:cubicBezTo>
                  <a:pt x="2134882" y="563410"/>
                  <a:pt x="2129651" y="563410"/>
                  <a:pt x="2124420" y="563410"/>
                </a:cubicBezTo>
                <a:cubicBezTo>
                  <a:pt x="2117593" y="568450"/>
                  <a:pt x="2119507" y="582167"/>
                  <a:pt x="2108661" y="583124"/>
                </a:cubicBezTo>
                <a:cubicBezTo>
                  <a:pt x="2111978" y="616682"/>
                  <a:pt x="2088373" y="623318"/>
                  <a:pt x="2077144" y="642266"/>
                </a:cubicBezTo>
                <a:cubicBezTo>
                  <a:pt x="2064831" y="641436"/>
                  <a:pt x="2048243" y="644881"/>
                  <a:pt x="2041672" y="638310"/>
                </a:cubicBezTo>
                <a:cubicBezTo>
                  <a:pt x="2041672" y="627847"/>
                  <a:pt x="2040204" y="615789"/>
                  <a:pt x="2045627" y="610749"/>
                </a:cubicBezTo>
                <a:cubicBezTo>
                  <a:pt x="2045053" y="599456"/>
                  <a:pt x="2029167" y="603540"/>
                  <a:pt x="2018066" y="602838"/>
                </a:cubicBezTo>
                <a:cubicBezTo>
                  <a:pt x="2018896" y="584974"/>
                  <a:pt x="1996758" y="589950"/>
                  <a:pt x="1986549" y="583124"/>
                </a:cubicBezTo>
                <a:cubicBezTo>
                  <a:pt x="1982785" y="568961"/>
                  <a:pt x="2003520" y="576170"/>
                  <a:pt x="2006264" y="579168"/>
                </a:cubicBezTo>
                <a:cubicBezTo>
                  <a:pt x="2015578" y="577956"/>
                  <a:pt x="2013601" y="565516"/>
                  <a:pt x="2025977" y="567366"/>
                </a:cubicBezTo>
                <a:cubicBezTo>
                  <a:pt x="2031528" y="574958"/>
                  <a:pt x="2044671" y="574894"/>
                  <a:pt x="2045691" y="587079"/>
                </a:cubicBezTo>
                <a:cubicBezTo>
                  <a:pt x="2056984" y="572087"/>
                  <a:pt x="2086331" y="575149"/>
                  <a:pt x="2100877" y="563474"/>
                </a:cubicBezTo>
                <a:cubicBezTo>
                  <a:pt x="2110957" y="553840"/>
                  <a:pt x="2121484" y="544653"/>
                  <a:pt x="2120591" y="524046"/>
                </a:cubicBezTo>
                <a:cubicBezTo>
                  <a:pt x="2133415" y="522387"/>
                  <a:pt x="2130736" y="505289"/>
                  <a:pt x="2136350" y="496485"/>
                </a:cubicBezTo>
                <a:close/>
                <a:moveTo>
                  <a:pt x="1378282" y="485591"/>
                </a:moveTo>
                <a:cubicBezTo>
                  <a:pt x="1390651" y="487474"/>
                  <a:pt x="1402182" y="499516"/>
                  <a:pt x="1395451" y="520027"/>
                </a:cubicBezTo>
                <a:cubicBezTo>
                  <a:pt x="1381479" y="517922"/>
                  <a:pt x="1385754" y="533999"/>
                  <a:pt x="1371845" y="531830"/>
                </a:cubicBezTo>
                <a:cubicBezTo>
                  <a:pt x="1374780" y="517028"/>
                  <a:pt x="1356789" y="523217"/>
                  <a:pt x="1356087" y="512116"/>
                </a:cubicBezTo>
                <a:cubicBezTo>
                  <a:pt x="1352706" y="491987"/>
                  <a:pt x="1365913" y="483709"/>
                  <a:pt x="1378282" y="485591"/>
                </a:cubicBezTo>
                <a:close/>
                <a:moveTo>
                  <a:pt x="713822" y="468860"/>
                </a:moveTo>
                <a:cubicBezTo>
                  <a:pt x="721670" y="468860"/>
                  <a:pt x="729581" y="468860"/>
                  <a:pt x="737492" y="468860"/>
                </a:cubicBezTo>
                <a:cubicBezTo>
                  <a:pt x="737428" y="479323"/>
                  <a:pt x="738959" y="491381"/>
                  <a:pt x="733536" y="496421"/>
                </a:cubicBezTo>
                <a:cubicBezTo>
                  <a:pt x="712801" y="501397"/>
                  <a:pt x="712227" y="486213"/>
                  <a:pt x="713822" y="468860"/>
                </a:cubicBezTo>
                <a:close/>
                <a:moveTo>
                  <a:pt x="1474307" y="441299"/>
                </a:moveTo>
                <a:cubicBezTo>
                  <a:pt x="1484961" y="458971"/>
                  <a:pt x="1472074" y="468349"/>
                  <a:pt x="1462504" y="476771"/>
                </a:cubicBezTo>
                <a:cubicBezTo>
                  <a:pt x="1464673" y="483789"/>
                  <a:pt x="1464546" y="493167"/>
                  <a:pt x="1470415" y="496485"/>
                </a:cubicBezTo>
                <a:cubicBezTo>
                  <a:pt x="1467991" y="525832"/>
                  <a:pt x="1492936" y="541782"/>
                  <a:pt x="1486110" y="563410"/>
                </a:cubicBezTo>
                <a:cubicBezTo>
                  <a:pt x="1477689" y="554734"/>
                  <a:pt x="1468119" y="547269"/>
                  <a:pt x="1462504" y="535849"/>
                </a:cubicBezTo>
                <a:cubicBezTo>
                  <a:pt x="1446044" y="535913"/>
                  <a:pt x="1443045" y="549438"/>
                  <a:pt x="1427032" y="539804"/>
                </a:cubicBezTo>
                <a:cubicBezTo>
                  <a:pt x="1424671" y="530362"/>
                  <a:pt x="1421354" y="521813"/>
                  <a:pt x="1423076" y="508288"/>
                </a:cubicBezTo>
                <a:cubicBezTo>
                  <a:pt x="1432455" y="501908"/>
                  <a:pt x="1440493" y="494125"/>
                  <a:pt x="1450637" y="488574"/>
                </a:cubicBezTo>
                <a:cubicBezTo>
                  <a:pt x="1447256" y="476197"/>
                  <a:pt x="1435772" y="471922"/>
                  <a:pt x="1434879" y="457057"/>
                </a:cubicBezTo>
                <a:cubicBezTo>
                  <a:pt x="1437240" y="454760"/>
                  <a:pt x="1453572" y="447870"/>
                  <a:pt x="1454593" y="457057"/>
                </a:cubicBezTo>
                <a:cubicBezTo>
                  <a:pt x="1465694" y="456355"/>
                  <a:pt x="1459505" y="438300"/>
                  <a:pt x="1474307" y="441299"/>
                </a:cubicBezTo>
                <a:close/>
                <a:moveTo>
                  <a:pt x="930548" y="433388"/>
                </a:moveTo>
                <a:cubicBezTo>
                  <a:pt x="930165" y="443213"/>
                  <a:pt x="923211" y="445573"/>
                  <a:pt x="930548" y="453101"/>
                </a:cubicBezTo>
                <a:cubicBezTo>
                  <a:pt x="937310" y="453357"/>
                  <a:pt x="940628" y="450103"/>
                  <a:pt x="942350" y="445254"/>
                </a:cubicBezTo>
                <a:cubicBezTo>
                  <a:pt x="934886" y="444744"/>
                  <a:pt x="939607" y="432175"/>
                  <a:pt x="930548" y="433388"/>
                </a:cubicBezTo>
                <a:close/>
                <a:moveTo>
                  <a:pt x="1809188" y="413609"/>
                </a:moveTo>
                <a:cubicBezTo>
                  <a:pt x="1815313" y="419351"/>
                  <a:pt x="1812634" y="433770"/>
                  <a:pt x="1813144" y="445126"/>
                </a:cubicBezTo>
                <a:cubicBezTo>
                  <a:pt x="1823671" y="460820"/>
                  <a:pt x="1847212" y="463628"/>
                  <a:pt x="1856527" y="480535"/>
                </a:cubicBezTo>
                <a:cubicBezTo>
                  <a:pt x="1877453" y="475303"/>
                  <a:pt x="1886003" y="496867"/>
                  <a:pt x="1895955" y="480535"/>
                </a:cubicBezTo>
                <a:cubicBezTo>
                  <a:pt x="1906418" y="482512"/>
                  <a:pt x="1903738" y="499610"/>
                  <a:pt x="1911713" y="508159"/>
                </a:cubicBezTo>
                <a:cubicBezTo>
                  <a:pt x="1912606" y="509116"/>
                  <a:pt x="1919242" y="511222"/>
                  <a:pt x="1919624" y="512115"/>
                </a:cubicBezTo>
                <a:cubicBezTo>
                  <a:pt x="1923707" y="521812"/>
                  <a:pt x="1915094" y="534700"/>
                  <a:pt x="1927535" y="539676"/>
                </a:cubicBezTo>
                <a:cubicBezTo>
                  <a:pt x="1920071" y="546630"/>
                  <a:pt x="1920773" y="561814"/>
                  <a:pt x="1907821" y="563346"/>
                </a:cubicBezTo>
                <a:cubicBezTo>
                  <a:pt x="1907821" y="579104"/>
                  <a:pt x="1907821" y="594862"/>
                  <a:pt x="1907821" y="610621"/>
                </a:cubicBezTo>
                <a:cubicBezTo>
                  <a:pt x="1903036" y="624210"/>
                  <a:pt x="1888363" y="627910"/>
                  <a:pt x="1892063" y="649985"/>
                </a:cubicBezTo>
                <a:cubicBezTo>
                  <a:pt x="1883131" y="652855"/>
                  <a:pt x="1880260" y="661851"/>
                  <a:pt x="1876305" y="669699"/>
                </a:cubicBezTo>
                <a:cubicBezTo>
                  <a:pt x="1861312" y="667848"/>
                  <a:pt x="1851742" y="671357"/>
                  <a:pt x="1848743" y="681502"/>
                </a:cubicBezTo>
                <a:cubicBezTo>
                  <a:pt x="1836239" y="683479"/>
                  <a:pt x="1838153" y="670975"/>
                  <a:pt x="1828902" y="669762"/>
                </a:cubicBezTo>
                <a:cubicBezTo>
                  <a:pt x="1818503" y="684309"/>
                  <a:pt x="1831390" y="722205"/>
                  <a:pt x="1820991" y="736751"/>
                </a:cubicBezTo>
                <a:cubicBezTo>
                  <a:pt x="1801851" y="730946"/>
                  <a:pt x="1798981" y="708807"/>
                  <a:pt x="1793430" y="689476"/>
                </a:cubicBezTo>
                <a:cubicBezTo>
                  <a:pt x="1784626" y="699046"/>
                  <a:pt x="1759042" y="691901"/>
                  <a:pt x="1754002" y="705235"/>
                </a:cubicBezTo>
                <a:cubicBezTo>
                  <a:pt x="1741370" y="693304"/>
                  <a:pt x="1707939" y="695474"/>
                  <a:pt x="1694924" y="705235"/>
                </a:cubicBezTo>
                <a:cubicBezTo>
                  <a:pt x="1690905" y="679013"/>
                  <a:pt x="1668001" y="671740"/>
                  <a:pt x="1659452" y="650049"/>
                </a:cubicBezTo>
                <a:cubicBezTo>
                  <a:pt x="1665768" y="643286"/>
                  <a:pt x="1661366" y="625677"/>
                  <a:pt x="1671255" y="622487"/>
                </a:cubicBezTo>
                <a:cubicBezTo>
                  <a:pt x="1666852" y="612471"/>
                  <a:pt x="1661621" y="603284"/>
                  <a:pt x="1655496" y="594926"/>
                </a:cubicBezTo>
                <a:cubicBezTo>
                  <a:pt x="1650137" y="562899"/>
                  <a:pt x="1666788" y="546821"/>
                  <a:pt x="1659452" y="523982"/>
                </a:cubicBezTo>
                <a:cubicBezTo>
                  <a:pt x="1665321" y="518048"/>
                  <a:pt x="1676040" y="516900"/>
                  <a:pt x="1679166" y="508223"/>
                </a:cubicBezTo>
                <a:cubicBezTo>
                  <a:pt x="1688289" y="509499"/>
                  <a:pt x="1694286" y="507585"/>
                  <a:pt x="1698879" y="504268"/>
                </a:cubicBezTo>
                <a:cubicBezTo>
                  <a:pt x="1706918" y="503119"/>
                  <a:pt x="1706600" y="493613"/>
                  <a:pt x="1714638" y="492465"/>
                </a:cubicBezTo>
                <a:cubicBezTo>
                  <a:pt x="1725165" y="478046"/>
                  <a:pt x="1741434" y="469370"/>
                  <a:pt x="1750110" y="453037"/>
                </a:cubicBezTo>
                <a:cubicBezTo>
                  <a:pt x="1755341" y="453037"/>
                  <a:pt x="1760637" y="453037"/>
                  <a:pt x="1765868" y="453037"/>
                </a:cubicBezTo>
                <a:cubicBezTo>
                  <a:pt x="1776523" y="450613"/>
                  <a:pt x="1775630" y="436577"/>
                  <a:pt x="1789538" y="437279"/>
                </a:cubicBezTo>
                <a:cubicBezTo>
                  <a:pt x="1788772" y="422031"/>
                  <a:pt x="1795791" y="414630"/>
                  <a:pt x="1809188" y="413609"/>
                </a:cubicBezTo>
                <a:close/>
                <a:moveTo>
                  <a:pt x="1905254" y="386487"/>
                </a:moveTo>
                <a:cubicBezTo>
                  <a:pt x="1910693" y="386926"/>
                  <a:pt x="1916945" y="390514"/>
                  <a:pt x="1919497" y="393959"/>
                </a:cubicBezTo>
                <a:cubicBezTo>
                  <a:pt x="1918986" y="402700"/>
                  <a:pt x="1902781" y="395618"/>
                  <a:pt x="1895891" y="397915"/>
                </a:cubicBezTo>
                <a:cubicBezTo>
                  <a:pt x="1895189" y="388760"/>
                  <a:pt x="1899815" y="386048"/>
                  <a:pt x="1905254" y="386487"/>
                </a:cubicBezTo>
                <a:close/>
                <a:moveTo>
                  <a:pt x="1419121" y="386048"/>
                </a:moveTo>
                <a:cubicBezTo>
                  <a:pt x="1425756" y="392555"/>
                  <a:pt x="1422247" y="409207"/>
                  <a:pt x="1423076" y="421520"/>
                </a:cubicBezTo>
                <a:cubicBezTo>
                  <a:pt x="1451594" y="436322"/>
                  <a:pt x="1419121" y="462415"/>
                  <a:pt x="1387604" y="453037"/>
                </a:cubicBezTo>
                <a:cubicBezTo>
                  <a:pt x="1372292" y="438491"/>
                  <a:pt x="1357108" y="412652"/>
                  <a:pt x="1371845" y="390004"/>
                </a:cubicBezTo>
                <a:cubicBezTo>
                  <a:pt x="1386264" y="387324"/>
                  <a:pt x="1400491" y="384517"/>
                  <a:pt x="1419121" y="386048"/>
                </a:cubicBezTo>
                <a:close/>
                <a:moveTo>
                  <a:pt x="997536" y="362443"/>
                </a:moveTo>
                <a:cubicBezTo>
                  <a:pt x="1015208" y="366972"/>
                  <a:pt x="1016293" y="386495"/>
                  <a:pt x="1017250" y="397915"/>
                </a:cubicBezTo>
                <a:cubicBezTo>
                  <a:pt x="1034348" y="403530"/>
                  <a:pt x="1035305" y="384454"/>
                  <a:pt x="1044811" y="393960"/>
                </a:cubicBezTo>
                <a:cubicBezTo>
                  <a:pt x="1044237" y="407868"/>
                  <a:pt x="1033582" y="411568"/>
                  <a:pt x="1033008" y="425477"/>
                </a:cubicBezTo>
                <a:cubicBezTo>
                  <a:pt x="1016995" y="423945"/>
                  <a:pt x="1005575" y="426944"/>
                  <a:pt x="1005447" y="441235"/>
                </a:cubicBezTo>
                <a:cubicBezTo>
                  <a:pt x="990391" y="441426"/>
                  <a:pt x="982990" y="427071"/>
                  <a:pt x="973930" y="417565"/>
                </a:cubicBezTo>
                <a:cubicBezTo>
                  <a:pt x="970868" y="414376"/>
                  <a:pt x="963723" y="408697"/>
                  <a:pt x="969975" y="401807"/>
                </a:cubicBezTo>
                <a:cubicBezTo>
                  <a:pt x="980885" y="403147"/>
                  <a:pt x="984202" y="422542"/>
                  <a:pt x="997536" y="409718"/>
                </a:cubicBezTo>
                <a:cubicBezTo>
                  <a:pt x="995048" y="399000"/>
                  <a:pt x="981076" y="399893"/>
                  <a:pt x="981777" y="386049"/>
                </a:cubicBezTo>
                <a:cubicBezTo>
                  <a:pt x="980055" y="371183"/>
                  <a:pt x="990135" y="368121"/>
                  <a:pt x="997536" y="362443"/>
                </a:cubicBezTo>
                <a:close/>
                <a:moveTo>
                  <a:pt x="1952122" y="360122"/>
                </a:moveTo>
                <a:cubicBezTo>
                  <a:pt x="1953741" y="359253"/>
                  <a:pt x="1955001" y="359157"/>
                  <a:pt x="1958924" y="362442"/>
                </a:cubicBezTo>
                <a:cubicBezTo>
                  <a:pt x="1961986" y="377627"/>
                  <a:pt x="1940040" y="377627"/>
                  <a:pt x="1943166" y="362442"/>
                </a:cubicBezTo>
                <a:cubicBezTo>
                  <a:pt x="1948525" y="362634"/>
                  <a:pt x="1950503" y="360991"/>
                  <a:pt x="1952122" y="360122"/>
                </a:cubicBezTo>
                <a:close/>
                <a:moveTo>
                  <a:pt x="1088131" y="346748"/>
                </a:moveTo>
                <a:cubicBezTo>
                  <a:pt x="1097828" y="346174"/>
                  <a:pt x="1107143" y="346110"/>
                  <a:pt x="1111736" y="350640"/>
                </a:cubicBezTo>
                <a:cubicBezTo>
                  <a:pt x="1106505" y="376287"/>
                  <a:pt x="1077540" y="387962"/>
                  <a:pt x="1052659" y="382156"/>
                </a:cubicBezTo>
                <a:cubicBezTo>
                  <a:pt x="1053233" y="374884"/>
                  <a:pt x="1065993" y="379732"/>
                  <a:pt x="1068417" y="374309"/>
                </a:cubicBezTo>
                <a:cubicBezTo>
                  <a:pt x="1073011" y="363144"/>
                  <a:pt x="1085515" y="359954"/>
                  <a:pt x="1088131" y="346748"/>
                </a:cubicBezTo>
                <a:close/>
                <a:moveTo>
                  <a:pt x="871406" y="346684"/>
                </a:moveTo>
                <a:cubicBezTo>
                  <a:pt x="874213" y="358806"/>
                  <a:pt x="874213" y="354277"/>
                  <a:pt x="871406" y="366398"/>
                </a:cubicBezTo>
                <a:cubicBezTo>
                  <a:pt x="857944" y="367802"/>
                  <a:pt x="854754" y="343622"/>
                  <a:pt x="871406" y="346684"/>
                </a:cubicBezTo>
                <a:close/>
                <a:moveTo>
                  <a:pt x="938395" y="334882"/>
                </a:moveTo>
                <a:cubicBezTo>
                  <a:pt x="935141" y="346047"/>
                  <a:pt x="943945" y="345090"/>
                  <a:pt x="942350" y="354596"/>
                </a:cubicBezTo>
                <a:cubicBezTo>
                  <a:pt x="953898" y="354340"/>
                  <a:pt x="956961" y="345600"/>
                  <a:pt x="962064" y="338837"/>
                </a:cubicBezTo>
                <a:cubicBezTo>
                  <a:pt x="957407" y="334244"/>
                  <a:pt x="948156" y="334371"/>
                  <a:pt x="938395" y="334882"/>
                </a:cubicBezTo>
                <a:close/>
                <a:moveTo>
                  <a:pt x="465580" y="330926"/>
                </a:moveTo>
                <a:cubicBezTo>
                  <a:pt x="471066" y="333350"/>
                  <a:pt x="466217" y="346110"/>
                  <a:pt x="473491" y="346684"/>
                </a:cubicBezTo>
                <a:cubicBezTo>
                  <a:pt x="477127" y="364484"/>
                  <a:pt x="445163" y="359699"/>
                  <a:pt x="438018" y="354532"/>
                </a:cubicBezTo>
                <a:cubicBezTo>
                  <a:pt x="440634" y="340113"/>
                  <a:pt x="449247" y="331628"/>
                  <a:pt x="465580" y="330926"/>
                </a:cubicBezTo>
                <a:close/>
                <a:moveTo>
                  <a:pt x="902922" y="323079"/>
                </a:moveTo>
                <a:cubicBezTo>
                  <a:pt x="897819" y="338646"/>
                  <a:pt x="915874" y="331118"/>
                  <a:pt x="910833" y="346748"/>
                </a:cubicBezTo>
                <a:cubicBezTo>
                  <a:pt x="922381" y="351214"/>
                  <a:pt x="925444" y="349045"/>
                  <a:pt x="930548" y="338901"/>
                </a:cubicBezTo>
                <a:cubicBezTo>
                  <a:pt x="916448" y="338455"/>
                  <a:pt x="916320" y="324164"/>
                  <a:pt x="902922" y="323079"/>
                </a:cubicBezTo>
                <a:close/>
                <a:moveTo>
                  <a:pt x="1352131" y="323015"/>
                </a:moveTo>
                <a:cubicBezTo>
                  <a:pt x="1360361" y="321356"/>
                  <a:pt x="1362594" y="325758"/>
                  <a:pt x="1367889" y="326970"/>
                </a:cubicBezTo>
                <a:cubicBezTo>
                  <a:pt x="1368400" y="334052"/>
                  <a:pt x="1363040" y="335264"/>
                  <a:pt x="1363934" y="342729"/>
                </a:cubicBezTo>
                <a:cubicBezTo>
                  <a:pt x="1359340" y="336795"/>
                  <a:pt x="1352577" y="333095"/>
                  <a:pt x="1352131" y="323015"/>
                </a:cubicBezTo>
                <a:close/>
                <a:moveTo>
                  <a:pt x="2145134" y="306438"/>
                </a:moveTo>
                <a:lnTo>
                  <a:pt x="2155342" y="309792"/>
                </a:lnTo>
                <a:lnTo>
                  <a:pt x="2155342" y="421804"/>
                </a:lnTo>
                <a:lnTo>
                  <a:pt x="2152044" y="425477"/>
                </a:lnTo>
                <a:cubicBezTo>
                  <a:pt x="2131947" y="432367"/>
                  <a:pt x="2135393" y="403849"/>
                  <a:pt x="2120527" y="417565"/>
                </a:cubicBezTo>
                <a:cubicBezTo>
                  <a:pt x="2108852" y="424519"/>
                  <a:pt x="2135584" y="425732"/>
                  <a:pt x="2132330" y="437279"/>
                </a:cubicBezTo>
                <a:cubicBezTo>
                  <a:pt x="2122250" y="437662"/>
                  <a:pt x="2126716" y="452655"/>
                  <a:pt x="2116571" y="453038"/>
                </a:cubicBezTo>
                <a:cubicBezTo>
                  <a:pt x="2103748" y="454122"/>
                  <a:pt x="2108214" y="437790"/>
                  <a:pt x="2096858" y="437279"/>
                </a:cubicBezTo>
                <a:cubicBezTo>
                  <a:pt x="2079185" y="437981"/>
                  <a:pt x="2066872" y="444106"/>
                  <a:pt x="2057494" y="453038"/>
                </a:cubicBezTo>
                <a:cubicBezTo>
                  <a:pt x="2046967" y="453038"/>
                  <a:pt x="2036440" y="453038"/>
                  <a:pt x="2025977" y="453038"/>
                </a:cubicBezTo>
                <a:cubicBezTo>
                  <a:pt x="2013600" y="454888"/>
                  <a:pt x="2015578" y="442447"/>
                  <a:pt x="2006263" y="441235"/>
                </a:cubicBezTo>
                <a:cubicBezTo>
                  <a:pt x="1988973" y="441426"/>
                  <a:pt x="1969387" y="443978"/>
                  <a:pt x="1966899" y="429432"/>
                </a:cubicBezTo>
                <a:cubicBezTo>
                  <a:pt x="1951141" y="430772"/>
                  <a:pt x="1949036" y="445701"/>
                  <a:pt x="1931427" y="445190"/>
                </a:cubicBezTo>
                <a:cubicBezTo>
                  <a:pt x="1931363" y="441362"/>
                  <a:pt x="1926642" y="442128"/>
                  <a:pt x="1923579" y="441235"/>
                </a:cubicBezTo>
                <a:cubicBezTo>
                  <a:pt x="1916561" y="433770"/>
                  <a:pt x="1920709" y="415205"/>
                  <a:pt x="1919624" y="401871"/>
                </a:cubicBezTo>
                <a:cubicBezTo>
                  <a:pt x="1942656" y="397214"/>
                  <a:pt x="1944059" y="414184"/>
                  <a:pt x="1959052" y="417629"/>
                </a:cubicBezTo>
                <a:cubicBezTo>
                  <a:pt x="1971428" y="419479"/>
                  <a:pt x="1970153" y="407740"/>
                  <a:pt x="1974810" y="401871"/>
                </a:cubicBezTo>
                <a:cubicBezTo>
                  <a:pt x="1998480" y="396639"/>
                  <a:pt x="2008815" y="378074"/>
                  <a:pt x="2018194" y="358551"/>
                </a:cubicBezTo>
                <a:cubicBezTo>
                  <a:pt x="2031336" y="363783"/>
                  <a:pt x="2031911" y="381583"/>
                  <a:pt x="2045755" y="386112"/>
                </a:cubicBezTo>
                <a:cubicBezTo>
                  <a:pt x="2058642" y="372715"/>
                  <a:pt x="2088309" y="376096"/>
                  <a:pt x="2108788" y="370354"/>
                </a:cubicBezTo>
                <a:cubicBezTo>
                  <a:pt x="2108788" y="361167"/>
                  <a:pt x="2108788" y="351980"/>
                  <a:pt x="2108788" y="342793"/>
                </a:cubicBezTo>
                <a:cubicBezTo>
                  <a:pt x="2108086" y="332904"/>
                  <a:pt x="2117592" y="333223"/>
                  <a:pt x="2120591" y="327035"/>
                </a:cubicBezTo>
                <a:cubicBezTo>
                  <a:pt x="2119315" y="317911"/>
                  <a:pt x="2121165" y="311914"/>
                  <a:pt x="2124546" y="307321"/>
                </a:cubicBezTo>
                <a:cubicBezTo>
                  <a:pt x="2132904" y="305535"/>
                  <a:pt x="2139499" y="305507"/>
                  <a:pt x="2145134" y="306438"/>
                </a:cubicBezTo>
                <a:close/>
                <a:moveTo>
                  <a:pt x="335621" y="291562"/>
                </a:moveTo>
                <a:cubicBezTo>
                  <a:pt x="353676" y="289457"/>
                  <a:pt x="351443" y="304832"/>
                  <a:pt x="347424" y="315168"/>
                </a:cubicBezTo>
                <a:cubicBezTo>
                  <a:pt x="333325" y="317465"/>
                  <a:pt x="335430" y="303493"/>
                  <a:pt x="335621" y="291562"/>
                </a:cubicBezTo>
                <a:close/>
                <a:moveTo>
                  <a:pt x="1247549" y="285565"/>
                </a:moveTo>
                <a:cubicBezTo>
                  <a:pt x="1258634" y="285916"/>
                  <a:pt x="1269767" y="290222"/>
                  <a:pt x="1281186" y="299409"/>
                </a:cubicBezTo>
                <a:cubicBezTo>
                  <a:pt x="1282462" y="342664"/>
                  <a:pt x="1239462" y="341708"/>
                  <a:pt x="1230019" y="374245"/>
                </a:cubicBezTo>
                <a:cubicBezTo>
                  <a:pt x="1214899" y="369716"/>
                  <a:pt x="1225171" y="339730"/>
                  <a:pt x="1222108" y="323015"/>
                </a:cubicBezTo>
                <a:cubicBezTo>
                  <a:pt x="1224724" y="308596"/>
                  <a:pt x="1213560" y="307894"/>
                  <a:pt x="1214197" y="295453"/>
                </a:cubicBezTo>
                <a:cubicBezTo>
                  <a:pt x="1225426" y="288818"/>
                  <a:pt x="1236464" y="285214"/>
                  <a:pt x="1247549" y="285565"/>
                </a:cubicBezTo>
                <a:close/>
                <a:moveTo>
                  <a:pt x="1427032" y="256026"/>
                </a:moveTo>
                <a:cubicBezTo>
                  <a:pt x="1438771" y="256090"/>
                  <a:pt x="1440429" y="266298"/>
                  <a:pt x="1450637" y="267829"/>
                </a:cubicBezTo>
                <a:cubicBezTo>
                  <a:pt x="1451020" y="284033"/>
                  <a:pt x="1451403" y="300175"/>
                  <a:pt x="1446682" y="311212"/>
                </a:cubicBezTo>
                <a:cubicBezTo>
                  <a:pt x="1421353" y="313254"/>
                  <a:pt x="1417909" y="275676"/>
                  <a:pt x="1427032" y="256026"/>
                </a:cubicBezTo>
                <a:close/>
                <a:moveTo>
                  <a:pt x="32128" y="252134"/>
                </a:moveTo>
                <a:cubicBezTo>
                  <a:pt x="45462" y="251943"/>
                  <a:pt x="49227" y="261321"/>
                  <a:pt x="55798" y="267892"/>
                </a:cubicBezTo>
                <a:cubicBezTo>
                  <a:pt x="57393" y="283906"/>
                  <a:pt x="39082" y="280014"/>
                  <a:pt x="36084" y="291562"/>
                </a:cubicBezTo>
                <a:cubicBezTo>
                  <a:pt x="27343" y="283204"/>
                  <a:pt x="11841" y="281673"/>
                  <a:pt x="16370" y="260045"/>
                </a:cubicBezTo>
                <a:cubicBezTo>
                  <a:pt x="22176" y="258004"/>
                  <a:pt x="26322" y="254239"/>
                  <a:pt x="32128" y="252134"/>
                </a:cubicBezTo>
                <a:close/>
                <a:moveTo>
                  <a:pt x="772900" y="232293"/>
                </a:moveTo>
                <a:cubicBezTo>
                  <a:pt x="764223" y="236759"/>
                  <a:pt x="759821" y="245499"/>
                  <a:pt x="749231" y="248051"/>
                </a:cubicBezTo>
                <a:cubicBezTo>
                  <a:pt x="735386" y="250348"/>
                  <a:pt x="736279" y="229422"/>
                  <a:pt x="725625" y="240204"/>
                </a:cubicBezTo>
                <a:cubicBezTo>
                  <a:pt x="718288" y="247222"/>
                  <a:pt x="728815" y="250220"/>
                  <a:pt x="725625" y="263810"/>
                </a:cubicBezTo>
                <a:cubicBezTo>
                  <a:pt x="742021" y="264511"/>
                  <a:pt x="744829" y="278803"/>
                  <a:pt x="753186" y="287415"/>
                </a:cubicBezTo>
                <a:cubicBezTo>
                  <a:pt x="745657" y="289138"/>
                  <a:pt x="743297" y="295901"/>
                  <a:pt x="733472" y="295326"/>
                </a:cubicBezTo>
                <a:cubicBezTo>
                  <a:pt x="722818" y="292902"/>
                  <a:pt x="723647" y="278866"/>
                  <a:pt x="709866" y="279568"/>
                </a:cubicBezTo>
                <a:cubicBezTo>
                  <a:pt x="688558" y="274018"/>
                  <a:pt x="688941" y="290223"/>
                  <a:pt x="674394" y="291371"/>
                </a:cubicBezTo>
                <a:cubicBezTo>
                  <a:pt x="668206" y="290988"/>
                  <a:pt x="671332" y="281354"/>
                  <a:pt x="662592" y="283460"/>
                </a:cubicBezTo>
                <a:cubicBezTo>
                  <a:pt x="661124" y="316444"/>
                  <a:pt x="686835" y="322250"/>
                  <a:pt x="698064" y="342602"/>
                </a:cubicBezTo>
                <a:cubicBezTo>
                  <a:pt x="719372" y="344898"/>
                  <a:pt x="726391" y="361550"/>
                  <a:pt x="749294" y="362315"/>
                </a:cubicBezTo>
                <a:cubicBezTo>
                  <a:pt x="761926" y="378584"/>
                  <a:pt x="773538" y="395874"/>
                  <a:pt x="792678" y="405635"/>
                </a:cubicBezTo>
                <a:cubicBezTo>
                  <a:pt x="792678" y="420053"/>
                  <a:pt x="792678" y="434536"/>
                  <a:pt x="792678" y="448955"/>
                </a:cubicBezTo>
                <a:cubicBezTo>
                  <a:pt x="797782" y="454377"/>
                  <a:pt x="809776" y="452846"/>
                  <a:pt x="820239" y="452910"/>
                </a:cubicBezTo>
                <a:cubicBezTo>
                  <a:pt x="836380" y="463054"/>
                  <a:pt x="845185" y="477281"/>
                  <a:pt x="855711" y="488382"/>
                </a:cubicBezTo>
                <a:cubicBezTo>
                  <a:pt x="859539" y="484363"/>
                  <a:pt x="863495" y="480407"/>
                  <a:pt x="867514" y="476580"/>
                </a:cubicBezTo>
                <a:cubicBezTo>
                  <a:pt x="867131" y="501844"/>
                  <a:pt x="908090" y="485894"/>
                  <a:pt x="899031" y="519899"/>
                </a:cubicBezTo>
                <a:cubicBezTo>
                  <a:pt x="916448" y="518942"/>
                  <a:pt x="921296" y="505353"/>
                  <a:pt x="938459" y="504141"/>
                </a:cubicBezTo>
                <a:cubicBezTo>
                  <a:pt x="938395" y="499037"/>
                  <a:pt x="938395" y="493805"/>
                  <a:pt x="938395" y="488510"/>
                </a:cubicBezTo>
                <a:cubicBezTo>
                  <a:pt x="927102" y="478749"/>
                  <a:pt x="916767" y="468094"/>
                  <a:pt x="910833" y="453038"/>
                </a:cubicBezTo>
                <a:cubicBezTo>
                  <a:pt x="898073" y="450039"/>
                  <a:pt x="890226" y="442128"/>
                  <a:pt x="887164" y="429432"/>
                </a:cubicBezTo>
                <a:cubicBezTo>
                  <a:pt x="885314" y="417055"/>
                  <a:pt x="892077" y="413355"/>
                  <a:pt x="898967" y="409718"/>
                </a:cubicBezTo>
                <a:cubicBezTo>
                  <a:pt x="894501" y="382859"/>
                  <a:pt x="914087" y="380179"/>
                  <a:pt x="910769" y="354532"/>
                </a:cubicBezTo>
                <a:cubicBezTo>
                  <a:pt x="887483" y="350257"/>
                  <a:pt x="877658" y="332457"/>
                  <a:pt x="867450" y="315104"/>
                </a:cubicBezTo>
                <a:cubicBezTo>
                  <a:pt x="854882" y="312807"/>
                  <a:pt x="855265" y="322505"/>
                  <a:pt x="847736" y="315104"/>
                </a:cubicBezTo>
                <a:cubicBezTo>
                  <a:pt x="845121" y="283588"/>
                  <a:pt x="820621" y="273954"/>
                  <a:pt x="800461" y="259918"/>
                </a:cubicBezTo>
                <a:cubicBezTo>
                  <a:pt x="803779" y="255388"/>
                  <a:pt x="805629" y="249391"/>
                  <a:pt x="804417" y="240204"/>
                </a:cubicBezTo>
                <a:cubicBezTo>
                  <a:pt x="793380" y="238099"/>
                  <a:pt x="783937" y="234398"/>
                  <a:pt x="772900" y="232293"/>
                </a:cubicBezTo>
                <a:close/>
                <a:moveTo>
                  <a:pt x="682305" y="228465"/>
                </a:moveTo>
                <a:cubicBezTo>
                  <a:pt x="667057" y="227699"/>
                  <a:pt x="659656" y="234717"/>
                  <a:pt x="658636" y="248179"/>
                </a:cubicBezTo>
                <a:cubicBezTo>
                  <a:pt x="663931" y="253793"/>
                  <a:pt x="680966" y="253793"/>
                  <a:pt x="686197" y="248179"/>
                </a:cubicBezTo>
                <a:cubicBezTo>
                  <a:pt x="687537" y="239056"/>
                  <a:pt x="685623" y="233058"/>
                  <a:pt x="682305" y="228465"/>
                </a:cubicBezTo>
                <a:close/>
                <a:moveTo>
                  <a:pt x="1265492" y="212706"/>
                </a:moveTo>
                <a:cubicBezTo>
                  <a:pt x="1279145" y="216151"/>
                  <a:pt x="1274105" y="238226"/>
                  <a:pt x="1285142" y="244223"/>
                </a:cubicBezTo>
                <a:cubicBezTo>
                  <a:pt x="1281378" y="252261"/>
                  <a:pt x="1270022" y="252708"/>
                  <a:pt x="1257581" y="252070"/>
                </a:cubicBezTo>
                <a:cubicBezTo>
                  <a:pt x="1248585" y="258259"/>
                  <a:pt x="1234358" y="273251"/>
                  <a:pt x="1222109" y="263873"/>
                </a:cubicBezTo>
                <a:cubicBezTo>
                  <a:pt x="1221343" y="248625"/>
                  <a:pt x="1228361" y="241224"/>
                  <a:pt x="1241822" y="240267"/>
                </a:cubicBezTo>
                <a:cubicBezTo>
                  <a:pt x="1250627" y="231973"/>
                  <a:pt x="1251775" y="216088"/>
                  <a:pt x="1265492" y="212706"/>
                </a:cubicBezTo>
                <a:close/>
                <a:moveTo>
                  <a:pt x="288282" y="185145"/>
                </a:moveTo>
                <a:cubicBezTo>
                  <a:pt x="298490" y="198607"/>
                  <a:pt x="309655" y="210984"/>
                  <a:pt x="307996" y="236376"/>
                </a:cubicBezTo>
                <a:cubicBezTo>
                  <a:pt x="290451" y="231782"/>
                  <a:pt x="277755" y="205051"/>
                  <a:pt x="288282" y="185145"/>
                </a:cubicBezTo>
                <a:close/>
                <a:moveTo>
                  <a:pt x="394635" y="173342"/>
                </a:moveTo>
                <a:cubicBezTo>
                  <a:pt x="402546" y="173342"/>
                  <a:pt x="410394" y="173342"/>
                  <a:pt x="418305" y="173342"/>
                </a:cubicBezTo>
                <a:cubicBezTo>
                  <a:pt x="420282" y="195034"/>
                  <a:pt x="413966" y="224956"/>
                  <a:pt x="422196" y="240331"/>
                </a:cubicBezTo>
                <a:cubicBezTo>
                  <a:pt x="429406" y="236057"/>
                  <a:pt x="431702" y="230570"/>
                  <a:pt x="437954" y="224573"/>
                </a:cubicBezTo>
                <a:cubicBezTo>
                  <a:pt x="443314" y="219405"/>
                  <a:pt x="444973" y="209389"/>
                  <a:pt x="457669" y="212770"/>
                </a:cubicBezTo>
                <a:cubicBezTo>
                  <a:pt x="467749" y="218448"/>
                  <a:pt x="466664" y="235291"/>
                  <a:pt x="469472" y="248242"/>
                </a:cubicBezTo>
                <a:cubicBezTo>
                  <a:pt x="458371" y="254239"/>
                  <a:pt x="453330" y="246903"/>
                  <a:pt x="437954" y="252198"/>
                </a:cubicBezTo>
                <a:cubicBezTo>
                  <a:pt x="427683" y="253793"/>
                  <a:pt x="426088" y="263937"/>
                  <a:pt x="414349" y="264001"/>
                </a:cubicBezTo>
                <a:cubicBezTo>
                  <a:pt x="398272" y="270189"/>
                  <a:pt x="397314" y="291625"/>
                  <a:pt x="374921" y="291562"/>
                </a:cubicBezTo>
                <a:cubicBezTo>
                  <a:pt x="362480" y="284289"/>
                  <a:pt x="365670" y="261448"/>
                  <a:pt x="339449" y="267956"/>
                </a:cubicBezTo>
                <a:cubicBezTo>
                  <a:pt x="328220" y="267254"/>
                  <a:pt x="344170" y="293731"/>
                  <a:pt x="327583" y="287670"/>
                </a:cubicBezTo>
                <a:cubicBezTo>
                  <a:pt x="327136" y="277845"/>
                  <a:pt x="320245" y="275484"/>
                  <a:pt x="327583" y="267956"/>
                </a:cubicBezTo>
                <a:cubicBezTo>
                  <a:pt x="330198" y="267956"/>
                  <a:pt x="332878" y="267956"/>
                  <a:pt x="335494" y="267956"/>
                </a:cubicBezTo>
                <a:cubicBezTo>
                  <a:pt x="336705" y="244031"/>
                  <a:pt x="332431" y="214811"/>
                  <a:pt x="339513" y="196948"/>
                </a:cubicBezTo>
                <a:cubicBezTo>
                  <a:pt x="366882" y="198096"/>
                  <a:pt x="381174" y="186102"/>
                  <a:pt x="394635" y="173342"/>
                </a:cubicBezTo>
                <a:close/>
                <a:moveTo>
                  <a:pt x="1226064" y="118156"/>
                </a:moveTo>
                <a:cubicBezTo>
                  <a:pt x="1240164" y="120580"/>
                  <a:pt x="1232572" y="144697"/>
                  <a:pt x="1230020" y="153628"/>
                </a:cubicBezTo>
                <a:cubicBezTo>
                  <a:pt x="1220322" y="150119"/>
                  <a:pt x="1219365" y="126067"/>
                  <a:pt x="1226064" y="118156"/>
                </a:cubicBezTo>
                <a:close/>
                <a:moveTo>
                  <a:pt x="213382" y="118093"/>
                </a:moveTo>
                <a:cubicBezTo>
                  <a:pt x="224100" y="130789"/>
                  <a:pt x="212681" y="146611"/>
                  <a:pt x="205471" y="153565"/>
                </a:cubicBezTo>
                <a:cubicBezTo>
                  <a:pt x="206555" y="162879"/>
                  <a:pt x="220145" y="153246"/>
                  <a:pt x="221229" y="149609"/>
                </a:cubicBezTo>
                <a:cubicBezTo>
                  <a:pt x="229396" y="157201"/>
                  <a:pt x="243113" y="159243"/>
                  <a:pt x="252747" y="165368"/>
                </a:cubicBezTo>
                <a:cubicBezTo>
                  <a:pt x="250322" y="180041"/>
                  <a:pt x="262827" y="190313"/>
                  <a:pt x="252747" y="200840"/>
                </a:cubicBezTo>
                <a:cubicBezTo>
                  <a:pt x="232968" y="204859"/>
                  <a:pt x="231119" y="190887"/>
                  <a:pt x="221229" y="185082"/>
                </a:cubicBezTo>
                <a:cubicBezTo>
                  <a:pt x="212297" y="189292"/>
                  <a:pt x="219698" y="209836"/>
                  <a:pt x="217274" y="220554"/>
                </a:cubicBezTo>
                <a:cubicBezTo>
                  <a:pt x="230289" y="227253"/>
                  <a:pt x="247770" y="229422"/>
                  <a:pt x="252747" y="244223"/>
                </a:cubicBezTo>
                <a:cubicBezTo>
                  <a:pt x="248982" y="256217"/>
                  <a:pt x="236924" y="259918"/>
                  <a:pt x="233032" y="271784"/>
                </a:cubicBezTo>
                <a:cubicBezTo>
                  <a:pt x="231565" y="278483"/>
                  <a:pt x="236094" y="279185"/>
                  <a:pt x="240943" y="279631"/>
                </a:cubicBezTo>
                <a:cubicBezTo>
                  <a:pt x="238455" y="292328"/>
                  <a:pt x="243559" y="301196"/>
                  <a:pt x="248854" y="311148"/>
                </a:cubicBezTo>
                <a:cubicBezTo>
                  <a:pt x="256000" y="324737"/>
                  <a:pt x="261040" y="334563"/>
                  <a:pt x="272460" y="346620"/>
                </a:cubicBezTo>
                <a:cubicBezTo>
                  <a:pt x="286815" y="345409"/>
                  <a:pt x="298108" y="347259"/>
                  <a:pt x="307932" y="350513"/>
                </a:cubicBezTo>
                <a:cubicBezTo>
                  <a:pt x="306784" y="358551"/>
                  <a:pt x="297278" y="358232"/>
                  <a:pt x="296130" y="366271"/>
                </a:cubicBezTo>
                <a:cubicBezTo>
                  <a:pt x="297852" y="371119"/>
                  <a:pt x="301170" y="374373"/>
                  <a:pt x="307932" y="374118"/>
                </a:cubicBezTo>
                <a:cubicBezTo>
                  <a:pt x="302637" y="407038"/>
                  <a:pt x="330517" y="406656"/>
                  <a:pt x="335494" y="429304"/>
                </a:cubicBezTo>
                <a:cubicBezTo>
                  <a:pt x="334217" y="442511"/>
                  <a:pt x="323755" y="446530"/>
                  <a:pt x="315907" y="453038"/>
                </a:cubicBezTo>
                <a:cubicBezTo>
                  <a:pt x="305891" y="458843"/>
                  <a:pt x="308188" y="444361"/>
                  <a:pt x="300149" y="441235"/>
                </a:cubicBezTo>
                <a:cubicBezTo>
                  <a:pt x="290579" y="437534"/>
                  <a:pt x="279159" y="443659"/>
                  <a:pt x="276544" y="429432"/>
                </a:cubicBezTo>
                <a:cubicBezTo>
                  <a:pt x="263848" y="430261"/>
                  <a:pt x="259892" y="422478"/>
                  <a:pt x="245026" y="425476"/>
                </a:cubicBezTo>
                <a:cubicBezTo>
                  <a:pt x="240561" y="410292"/>
                  <a:pt x="228056" y="403083"/>
                  <a:pt x="225313" y="386049"/>
                </a:cubicBezTo>
                <a:cubicBezTo>
                  <a:pt x="214722" y="383369"/>
                  <a:pt x="217720" y="394215"/>
                  <a:pt x="213510" y="397915"/>
                </a:cubicBezTo>
                <a:cubicBezTo>
                  <a:pt x="201069" y="396001"/>
                  <a:pt x="198070" y="403530"/>
                  <a:pt x="189840" y="405762"/>
                </a:cubicBezTo>
                <a:cubicBezTo>
                  <a:pt x="192711" y="420500"/>
                  <a:pt x="192074" y="427773"/>
                  <a:pt x="185885" y="441235"/>
                </a:cubicBezTo>
                <a:cubicBezTo>
                  <a:pt x="171721" y="442256"/>
                  <a:pt x="171403" y="429432"/>
                  <a:pt x="158260" y="429432"/>
                </a:cubicBezTo>
                <a:cubicBezTo>
                  <a:pt x="143076" y="432622"/>
                  <a:pt x="140141" y="448061"/>
                  <a:pt x="126743" y="453038"/>
                </a:cubicBezTo>
                <a:cubicBezTo>
                  <a:pt x="115897" y="460566"/>
                  <a:pt x="106072" y="469179"/>
                  <a:pt x="95226" y="476707"/>
                </a:cubicBezTo>
                <a:cubicBezTo>
                  <a:pt x="95226" y="481938"/>
                  <a:pt x="95226" y="487234"/>
                  <a:pt x="95226" y="492465"/>
                </a:cubicBezTo>
                <a:cubicBezTo>
                  <a:pt x="88910" y="491317"/>
                  <a:pt x="88464" y="496165"/>
                  <a:pt x="83424" y="496421"/>
                </a:cubicBezTo>
                <a:cubicBezTo>
                  <a:pt x="85019" y="505927"/>
                  <a:pt x="76214" y="504970"/>
                  <a:pt x="79468" y="516071"/>
                </a:cubicBezTo>
                <a:cubicBezTo>
                  <a:pt x="65815" y="524748"/>
                  <a:pt x="60392" y="541718"/>
                  <a:pt x="43995" y="547588"/>
                </a:cubicBezTo>
                <a:cubicBezTo>
                  <a:pt x="43485" y="562899"/>
                  <a:pt x="32384" y="567493"/>
                  <a:pt x="24282" y="575149"/>
                </a:cubicBezTo>
                <a:cubicBezTo>
                  <a:pt x="11203" y="573745"/>
                  <a:pt x="7183" y="563346"/>
                  <a:pt x="613" y="555435"/>
                </a:cubicBezTo>
                <a:cubicBezTo>
                  <a:pt x="6929" y="540761"/>
                  <a:pt x="16498" y="529277"/>
                  <a:pt x="12415" y="504204"/>
                </a:cubicBezTo>
                <a:cubicBezTo>
                  <a:pt x="15350" y="490743"/>
                  <a:pt x="-3598" y="499164"/>
                  <a:pt x="613" y="484491"/>
                </a:cubicBezTo>
                <a:cubicBezTo>
                  <a:pt x="20709" y="483597"/>
                  <a:pt x="31236" y="473070"/>
                  <a:pt x="32129" y="452974"/>
                </a:cubicBezTo>
                <a:cubicBezTo>
                  <a:pt x="42592" y="452974"/>
                  <a:pt x="54650" y="454505"/>
                  <a:pt x="59691" y="449018"/>
                </a:cubicBezTo>
                <a:cubicBezTo>
                  <a:pt x="60456" y="440405"/>
                  <a:pt x="56501" y="436450"/>
                  <a:pt x="47887" y="437215"/>
                </a:cubicBezTo>
                <a:cubicBezTo>
                  <a:pt x="46165" y="426306"/>
                  <a:pt x="62561" y="433515"/>
                  <a:pt x="63646" y="425413"/>
                </a:cubicBezTo>
                <a:cubicBezTo>
                  <a:pt x="72259" y="414375"/>
                  <a:pt x="45910" y="407549"/>
                  <a:pt x="59691" y="389940"/>
                </a:cubicBezTo>
                <a:cubicBezTo>
                  <a:pt x="72387" y="396958"/>
                  <a:pt x="84253" y="404806"/>
                  <a:pt x="87315" y="421457"/>
                </a:cubicBezTo>
                <a:cubicBezTo>
                  <a:pt x="94205" y="417820"/>
                  <a:pt x="95992" y="409144"/>
                  <a:pt x="95162" y="397851"/>
                </a:cubicBezTo>
                <a:cubicBezTo>
                  <a:pt x="106583" y="386942"/>
                  <a:pt x="125085" y="383050"/>
                  <a:pt x="126680" y="362379"/>
                </a:cubicBezTo>
                <a:cubicBezTo>
                  <a:pt x="148116" y="363464"/>
                  <a:pt x="156155" y="348918"/>
                  <a:pt x="170062" y="362379"/>
                </a:cubicBezTo>
                <a:cubicBezTo>
                  <a:pt x="173572" y="344898"/>
                  <a:pt x="177910" y="328183"/>
                  <a:pt x="197624" y="326907"/>
                </a:cubicBezTo>
                <a:cubicBezTo>
                  <a:pt x="184992" y="314594"/>
                  <a:pt x="179568" y="295071"/>
                  <a:pt x="166107" y="283523"/>
                </a:cubicBezTo>
                <a:cubicBezTo>
                  <a:pt x="148945" y="278164"/>
                  <a:pt x="151880" y="292902"/>
                  <a:pt x="142502" y="295390"/>
                </a:cubicBezTo>
                <a:cubicBezTo>
                  <a:pt x="130316" y="288882"/>
                  <a:pt x="114174" y="296283"/>
                  <a:pt x="103073" y="291435"/>
                </a:cubicBezTo>
                <a:cubicBezTo>
                  <a:pt x="99310" y="289776"/>
                  <a:pt x="84317" y="274017"/>
                  <a:pt x="83360" y="271720"/>
                </a:cubicBezTo>
                <a:cubicBezTo>
                  <a:pt x="78001" y="258451"/>
                  <a:pt x="87124" y="241352"/>
                  <a:pt x="83360" y="220490"/>
                </a:cubicBezTo>
                <a:cubicBezTo>
                  <a:pt x="88591" y="215386"/>
                  <a:pt x="95226" y="218066"/>
                  <a:pt x="99118" y="224445"/>
                </a:cubicBezTo>
                <a:cubicBezTo>
                  <a:pt x="116790" y="217108"/>
                  <a:pt x="135356" y="210729"/>
                  <a:pt x="162151" y="212642"/>
                </a:cubicBezTo>
                <a:cubicBezTo>
                  <a:pt x="177655" y="211047"/>
                  <a:pt x="178995" y="195289"/>
                  <a:pt x="193669" y="192929"/>
                </a:cubicBezTo>
                <a:cubicBezTo>
                  <a:pt x="181291" y="185592"/>
                  <a:pt x="165341" y="181892"/>
                  <a:pt x="162151" y="165368"/>
                </a:cubicBezTo>
                <a:cubicBezTo>
                  <a:pt x="164320" y="149163"/>
                  <a:pt x="176826" y="143293"/>
                  <a:pt x="197624" y="145653"/>
                </a:cubicBezTo>
                <a:cubicBezTo>
                  <a:pt x="207832" y="141443"/>
                  <a:pt x="193859" y="112988"/>
                  <a:pt x="213382" y="118093"/>
                </a:cubicBezTo>
                <a:close/>
                <a:moveTo>
                  <a:pt x="426152" y="90658"/>
                </a:moveTo>
                <a:cubicBezTo>
                  <a:pt x="426471" y="107374"/>
                  <a:pt x="445993" y="104950"/>
                  <a:pt x="457669" y="110309"/>
                </a:cubicBezTo>
                <a:cubicBezTo>
                  <a:pt x="450460" y="135509"/>
                  <a:pt x="428896" y="122941"/>
                  <a:pt x="406438" y="130023"/>
                </a:cubicBezTo>
                <a:cubicBezTo>
                  <a:pt x="401398" y="120644"/>
                  <a:pt x="396357" y="111202"/>
                  <a:pt x="390680" y="102461"/>
                </a:cubicBezTo>
                <a:cubicBezTo>
                  <a:pt x="394954" y="90978"/>
                  <a:pt x="409437" y="89702"/>
                  <a:pt x="426152" y="90658"/>
                </a:cubicBezTo>
                <a:close/>
                <a:moveTo>
                  <a:pt x="260920" y="78895"/>
                </a:moveTo>
                <a:cubicBezTo>
                  <a:pt x="265170" y="78488"/>
                  <a:pt x="270003" y="80003"/>
                  <a:pt x="272523" y="82683"/>
                </a:cubicBezTo>
                <a:cubicBezTo>
                  <a:pt x="267611" y="94741"/>
                  <a:pt x="261039" y="95252"/>
                  <a:pt x="252809" y="86639"/>
                </a:cubicBezTo>
                <a:cubicBezTo>
                  <a:pt x="253001" y="81631"/>
                  <a:pt x="256669" y="79302"/>
                  <a:pt x="260920" y="78895"/>
                </a:cubicBezTo>
                <a:close/>
                <a:moveTo>
                  <a:pt x="221357" y="63034"/>
                </a:moveTo>
                <a:cubicBezTo>
                  <a:pt x="238774" y="61758"/>
                  <a:pt x="252235" y="79431"/>
                  <a:pt x="241007" y="94551"/>
                </a:cubicBezTo>
                <a:cubicBezTo>
                  <a:pt x="228948" y="97422"/>
                  <a:pt x="226652" y="90532"/>
                  <a:pt x="217401" y="90596"/>
                </a:cubicBezTo>
                <a:cubicBezTo>
                  <a:pt x="217465" y="80132"/>
                  <a:pt x="215870" y="68074"/>
                  <a:pt x="221357" y="63034"/>
                </a:cubicBezTo>
                <a:close/>
                <a:moveTo>
                  <a:pt x="87315" y="27498"/>
                </a:moveTo>
                <a:cubicBezTo>
                  <a:pt x="93886" y="27498"/>
                  <a:pt x="100458" y="27498"/>
                  <a:pt x="107029" y="27498"/>
                </a:cubicBezTo>
                <a:cubicBezTo>
                  <a:pt x="106263" y="39875"/>
                  <a:pt x="109708" y="56463"/>
                  <a:pt x="103073" y="62970"/>
                </a:cubicBezTo>
                <a:cubicBezTo>
                  <a:pt x="78128" y="71647"/>
                  <a:pt x="80361" y="38280"/>
                  <a:pt x="87315" y="27498"/>
                </a:cubicBezTo>
                <a:close/>
                <a:moveTo>
                  <a:pt x="1179204" y="11818"/>
                </a:moveTo>
                <a:cubicBezTo>
                  <a:pt x="1184786" y="10957"/>
                  <a:pt x="1191549" y="12695"/>
                  <a:pt x="1194547" y="15694"/>
                </a:cubicBezTo>
                <a:cubicBezTo>
                  <a:pt x="1198248" y="29922"/>
                  <a:pt x="1179044" y="21181"/>
                  <a:pt x="1170941" y="23542"/>
                </a:cubicBezTo>
                <a:cubicBezTo>
                  <a:pt x="1169219" y="16141"/>
                  <a:pt x="1173621" y="12680"/>
                  <a:pt x="1179204" y="11818"/>
                </a:cubicBezTo>
                <a:close/>
                <a:moveTo>
                  <a:pt x="1036773" y="4020"/>
                </a:moveTo>
                <a:cubicBezTo>
                  <a:pt x="1049469" y="5742"/>
                  <a:pt x="1058082" y="11548"/>
                  <a:pt x="1072245" y="11867"/>
                </a:cubicBezTo>
                <a:cubicBezTo>
                  <a:pt x="1071799" y="24116"/>
                  <a:pt x="1077030" y="30688"/>
                  <a:pt x="1080092" y="39428"/>
                </a:cubicBezTo>
                <a:cubicBezTo>
                  <a:pt x="1093235" y="39428"/>
                  <a:pt x="1106378" y="39428"/>
                  <a:pt x="1119521" y="39428"/>
                </a:cubicBezTo>
                <a:cubicBezTo>
                  <a:pt x="1133684" y="38407"/>
                  <a:pt x="1143955" y="19459"/>
                  <a:pt x="1154992" y="27562"/>
                </a:cubicBezTo>
                <a:cubicBezTo>
                  <a:pt x="1159203" y="42299"/>
                  <a:pt x="1140191" y="33814"/>
                  <a:pt x="1143190" y="47276"/>
                </a:cubicBezTo>
                <a:cubicBezTo>
                  <a:pt x="1161946" y="53337"/>
                  <a:pt x="1188423" y="55123"/>
                  <a:pt x="1206287" y="51231"/>
                </a:cubicBezTo>
                <a:cubicBezTo>
                  <a:pt x="1213369" y="57994"/>
                  <a:pt x="1205075" y="66734"/>
                  <a:pt x="1194421" y="66990"/>
                </a:cubicBezTo>
                <a:cubicBezTo>
                  <a:pt x="1209796" y="100293"/>
                  <a:pt x="1172473" y="113754"/>
                  <a:pt x="1143190" y="102462"/>
                </a:cubicBezTo>
                <a:cubicBezTo>
                  <a:pt x="1135023" y="118476"/>
                  <a:pt x="1152058" y="115604"/>
                  <a:pt x="1154992" y="122176"/>
                </a:cubicBezTo>
                <a:cubicBezTo>
                  <a:pt x="1155950" y="124217"/>
                  <a:pt x="1153781" y="128237"/>
                  <a:pt x="1154992" y="130087"/>
                </a:cubicBezTo>
                <a:cubicBezTo>
                  <a:pt x="1159841" y="137551"/>
                  <a:pt x="1165136" y="142910"/>
                  <a:pt x="1170751" y="149801"/>
                </a:cubicBezTo>
                <a:cubicBezTo>
                  <a:pt x="1153717" y="167537"/>
                  <a:pt x="1175919" y="180871"/>
                  <a:pt x="1174643" y="204987"/>
                </a:cubicBezTo>
                <a:cubicBezTo>
                  <a:pt x="1180448" y="213664"/>
                  <a:pt x="1205904" y="202690"/>
                  <a:pt x="1206223" y="216790"/>
                </a:cubicBezTo>
                <a:cubicBezTo>
                  <a:pt x="1208648" y="232293"/>
                  <a:pt x="1184595" y="221447"/>
                  <a:pt x="1174643" y="224637"/>
                </a:cubicBezTo>
                <a:cubicBezTo>
                  <a:pt x="1169411" y="227253"/>
                  <a:pt x="1167370" y="233058"/>
                  <a:pt x="1166795" y="240395"/>
                </a:cubicBezTo>
                <a:cubicBezTo>
                  <a:pt x="1163669" y="256600"/>
                  <a:pt x="1185616" y="247796"/>
                  <a:pt x="1182554" y="264001"/>
                </a:cubicBezTo>
                <a:cubicBezTo>
                  <a:pt x="1190975" y="268722"/>
                  <a:pt x="1204054" y="268786"/>
                  <a:pt x="1206223" y="279759"/>
                </a:cubicBezTo>
                <a:cubicBezTo>
                  <a:pt x="1209413" y="298708"/>
                  <a:pt x="1188934" y="293986"/>
                  <a:pt x="1194357" y="315232"/>
                </a:cubicBezTo>
                <a:cubicBezTo>
                  <a:pt x="1183702" y="326014"/>
                  <a:pt x="1184531" y="305024"/>
                  <a:pt x="1170751" y="307384"/>
                </a:cubicBezTo>
                <a:cubicBezTo>
                  <a:pt x="1155758" y="328310"/>
                  <a:pt x="1183064" y="335647"/>
                  <a:pt x="1194357" y="342857"/>
                </a:cubicBezTo>
                <a:cubicBezTo>
                  <a:pt x="1191996" y="357020"/>
                  <a:pt x="1195760" y="365123"/>
                  <a:pt x="1206223" y="366526"/>
                </a:cubicBezTo>
                <a:cubicBezTo>
                  <a:pt x="1198057" y="374373"/>
                  <a:pt x="1183574" y="355234"/>
                  <a:pt x="1166795" y="358615"/>
                </a:cubicBezTo>
                <a:cubicBezTo>
                  <a:pt x="1163287" y="350321"/>
                  <a:pt x="1160671" y="341070"/>
                  <a:pt x="1154929" y="334946"/>
                </a:cubicBezTo>
                <a:cubicBezTo>
                  <a:pt x="1131323" y="338837"/>
                  <a:pt x="1121306" y="329140"/>
                  <a:pt x="1111546" y="319187"/>
                </a:cubicBezTo>
                <a:cubicBezTo>
                  <a:pt x="1095468" y="320144"/>
                  <a:pt x="1073585" y="315359"/>
                  <a:pt x="1068226" y="327098"/>
                </a:cubicBezTo>
                <a:cubicBezTo>
                  <a:pt x="1054063" y="313701"/>
                  <a:pt x="1015208" y="324993"/>
                  <a:pt x="1005192" y="307384"/>
                </a:cubicBezTo>
                <a:cubicBezTo>
                  <a:pt x="989498" y="306172"/>
                  <a:pt x="994538" y="325631"/>
                  <a:pt x="981523" y="327098"/>
                </a:cubicBezTo>
                <a:cubicBezTo>
                  <a:pt x="980948" y="354085"/>
                  <a:pt x="963978" y="364676"/>
                  <a:pt x="953962" y="382221"/>
                </a:cubicBezTo>
                <a:cubicBezTo>
                  <a:pt x="944137" y="430198"/>
                  <a:pt x="984968" y="427454"/>
                  <a:pt x="977568" y="472879"/>
                </a:cubicBezTo>
                <a:cubicBezTo>
                  <a:pt x="973037" y="476197"/>
                  <a:pt x="967041" y="478111"/>
                  <a:pt x="957853" y="476835"/>
                </a:cubicBezTo>
                <a:cubicBezTo>
                  <a:pt x="952112" y="489595"/>
                  <a:pt x="950644" y="513328"/>
                  <a:pt x="969657" y="512307"/>
                </a:cubicBezTo>
                <a:cubicBezTo>
                  <a:pt x="981906" y="511414"/>
                  <a:pt x="976291" y="492721"/>
                  <a:pt x="977504" y="480790"/>
                </a:cubicBezTo>
                <a:cubicBezTo>
                  <a:pt x="1002194" y="485001"/>
                  <a:pt x="1009850" y="506310"/>
                  <a:pt x="1024778" y="520218"/>
                </a:cubicBezTo>
                <a:cubicBezTo>
                  <a:pt x="1046342" y="517028"/>
                  <a:pt x="1049788" y="532021"/>
                  <a:pt x="1068162" y="532021"/>
                </a:cubicBezTo>
                <a:cubicBezTo>
                  <a:pt x="1072437" y="542931"/>
                  <a:pt x="1087429" y="557158"/>
                  <a:pt x="1099679" y="547779"/>
                </a:cubicBezTo>
                <a:cubicBezTo>
                  <a:pt x="1097063" y="533361"/>
                  <a:pt x="1088387" y="524939"/>
                  <a:pt x="1076009" y="520218"/>
                </a:cubicBezTo>
                <a:cubicBezTo>
                  <a:pt x="1081624" y="502801"/>
                  <a:pt x="1062675" y="509946"/>
                  <a:pt x="1064206" y="496612"/>
                </a:cubicBezTo>
                <a:cubicBezTo>
                  <a:pt x="1087302" y="505034"/>
                  <a:pt x="1100699" y="523153"/>
                  <a:pt x="1119329" y="536040"/>
                </a:cubicBezTo>
                <a:cubicBezTo>
                  <a:pt x="1128963" y="533807"/>
                  <a:pt x="1127750" y="520792"/>
                  <a:pt x="1142934" y="524237"/>
                </a:cubicBezTo>
                <a:cubicBezTo>
                  <a:pt x="1150463" y="523982"/>
                  <a:pt x="1150144" y="529214"/>
                  <a:pt x="1154738" y="532148"/>
                </a:cubicBezTo>
                <a:cubicBezTo>
                  <a:pt x="1161372" y="536296"/>
                  <a:pt x="1172282" y="538337"/>
                  <a:pt x="1170496" y="555754"/>
                </a:cubicBezTo>
                <a:cubicBezTo>
                  <a:pt x="1175089" y="555116"/>
                  <a:pt x="1177514" y="556647"/>
                  <a:pt x="1178343" y="559710"/>
                </a:cubicBezTo>
                <a:cubicBezTo>
                  <a:pt x="1200290" y="557987"/>
                  <a:pt x="1206543" y="554414"/>
                  <a:pt x="1217770" y="567621"/>
                </a:cubicBezTo>
                <a:cubicBezTo>
                  <a:pt x="1202204" y="580955"/>
                  <a:pt x="1184085" y="591737"/>
                  <a:pt x="1182299" y="618852"/>
                </a:cubicBezTo>
                <a:cubicBezTo>
                  <a:pt x="1180640" y="629761"/>
                  <a:pt x="1196973" y="622552"/>
                  <a:pt x="1198057" y="630718"/>
                </a:cubicBezTo>
                <a:cubicBezTo>
                  <a:pt x="1216942" y="627337"/>
                  <a:pt x="1230148" y="618213"/>
                  <a:pt x="1237485" y="603157"/>
                </a:cubicBezTo>
                <a:cubicBezTo>
                  <a:pt x="1262749" y="602774"/>
                  <a:pt x="1271426" y="608899"/>
                  <a:pt x="1288716" y="599201"/>
                </a:cubicBezTo>
                <a:cubicBezTo>
                  <a:pt x="1283931" y="581657"/>
                  <a:pt x="1261473" y="581784"/>
                  <a:pt x="1249288" y="571576"/>
                </a:cubicBezTo>
                <a:cubicBezTo>
                  <a:pt x="1249288" y="562389"/>
                  <a:pt x="1249288" y="553202"/>
                  <a:pt x="1249288" y="544015"/>
                </a:cubicBezTo>
                <a:cubicBezTo>
                  <a:pt x="1255412" y="538337"/>
                  <a:pt x="1264663" y="535721"/>
                  <a:pt x="1272957" y="532212"/>
                </a:cubicBezTo>
                <a:cubicBezTo>
                  <a:pt x="1272957" y="521685"/>
                  <a:pt x="1272957" y="511159"/>
                  <a:pt x="1272957" y="500696"/>
                </a:cubicBezTo>
                <a:cubicBezTo>
                  <a:pt x="1260006" y="487617"/>
                  <a:pt x="1246289" y="489977"/>
                  <a:pt x="1233529" y="492785"/>
                </a:cubicBezTo>
                <a:cubicBezTo>
                  <a:pt x="1222555" y="495209"/>
                  <a:pt x="1223322" y="502035"/>
                  <a:pt x="1213815" y="508543"/>
                </a:cubicBezTo>
                <a:cubicBezTo>
                  <a:pt x="1208967" y="511860"/>
                  <a:pt x="1202332" y="509436"/>
                  <a:pt x="1198057" y="512498"/>
                </a:cubicBezTo>
                <a:cubicBezTo>
                  <a:pt x="1194548" y="515050"/>
                  <a:pt x="1195632" y="519070"/>
                  <a:pt x="1190146" y="520346"/>
                </a:cubicBezTo>
                <a:cubicBezTo>
                  <a:pt x="1179300" y="522961"/>
                  <a:pt x="1171580" y="518495"/>
                  <a:pt x="1158629" y="520346"/>
                </a:cubicBezTo>
                <a:cubicBezTo>
                  <a:pt x="1150207" y="510840"/>
                  <a:pt x="1144211" y="504715"/>
                  <a:pt x="1138915" y="484874"/>
                </a:cubicBezTo>
                <a:cubicBezTo>
                  <a:pt x="1133492" y="464458"/>
                  <a:pt x="1139298" y="456228"/>
                  <a:pt x="1154674" y="441554"/>
                </a:cubicBezTo>
                <a:cubicBezTo>
                  <a:pt x="1171070" y="444808"/>
                  <a:pt x="1187594" y="436195"/>
                  <a:pt x="1194101" y="441554"/>
                </a:cubicBezTo>
                <a:cubicBezTo>
                  <a:pt x="1208074" y="439449"/>
                  <a:pt x="1203799" y="455526"/>
                  <a:pt x="1217770" y="453357"/>
                </a:cubicBezTo>
                <a:cubicBezTo>
                  <a:pt x="1223066" y="465159"/>
                  <a:pt x="1225363" y="479897"/>
                  <a:pt x="1241377" y="480918"/>
                </a:cubicBezTo>
                <a:cubicBezTo>
                  <a:pt x="1260261" y="473773"/>
                  <a:pt x="1235762" y="466627"/>
                  <a:pt x="1241377" y="449401"/>
                </a:cubicBezTo>
                <a:cubicBezTo>
                  <a:pt x="1234741" y="433707"/>
                  <a:pt x="1216878" y="429241"/>
                  <a:pt x="1221663" y="402126"/>
                </a:cubicBezTo>
                <a:cubicBezTo>
                  <a:pt x="1231807" y="399829"/>
                  <a:pt x="1236272" y="408952"/>
                  <a:pt x="1241377" y="413929"/>
                </a:cubicBezTo>
                <a:cubicBezTo>
                  <a:pt x="1250946" y="423243"/>
                  <a:pt x="1254455" y="427390"/>
                  <a:pt x="1265046" y="437598"/>
                </a:cubicBezTo>
                <a:cubicBezTo>
                  <a:pt x="1277742" y="436705"/>
                  <a:pt x="1281697" y="444552"/>
                  <a:pt x="1296563" y="441554"/>
                </a:cubicBezTo>
                <a:cubicBezTo>
                  <a:pt x="1301476" y="452400"/>
                  <a:pt x="1316659" y="452974"/>
                  <a:pt x="1324124" y="461268"/>
                </a:cubicBezTo>
                <a:cubicBezTo>
                  <a:pt x="1323486" y="465861"/>
                  <a:pt x="1325017" y="468286"/>
                  <a:pt x="1328079" y="469179"/>
                </a:cubicBezTo>
                <a:cubicBezTo>
                  <a:pt x="1320934" y="493486"/>
                  <a:pt x="1340201" y="512052"/>
                  <a:pt x="1332035" y="524365"/>
                </a:cubicBezTo>
                <a:cubicBezTo>
                  <a:pt x="1338160" y="536614"/>
                  <a:pt x="1348112" y="545036"/>
                  <a:pt x="1355641" y="555882"/>
                </a:cubicBezTo>
                <a:cubicBezTo>
                  <a:pt x="1358384" y="575659"/>
                  <a:pt x="1339818" y="574192"/>
                  <a:pt x="1343774" y="595310"/>
                </a:cubicBezTo>
                <a:cubicBezTo>
                  <a:pt x="1345114" y="609728"/>
                  <a:pt x="1357300" y="613301"/>
                  <a:pt x="1367444" y="618915"/>
                </a:cubicBezTo>
                <a:cubicBezTo>
                  <a:pt x="1364318" y="632887"/>
                  <a:pt x="1338989" y="624657"/>
                  <a:pt x="1335926" y="638629"/>
                </a:cubicBezTo>
                <a:cubicBezTo>
                  <a:pt x="1332737" y="635248"/>
                  <a:pt x="1325145" y="636269"/>
                  <a:pt x="1324060" y="630782"/>
                </a:cubicBezTo>
                <a:cubicBezTo>
                  <a:pt x="1314554" y="646221"/>
                  <a:pt x="1283292" y="639905"/>
                  <a:pt x="1272829" y="654388"/>
                </a:cubicBezTo>
                <a:cubicBezTo>
                  <a:pt x="1243035" y="652154"/>
                  <a:pt x="1227213" y="663958"/>
                  <a:pt x="1209733" y="674101"/>
                </a:cubicBezTo>
                <a:cubicBezTo>
                  <a:pt x="1211072" y="688520"/>
                  <a:pt x="1205394" y="695984"/>
                  <a:pt x="1201885" y="705618"/>
                </a:cubicBezTo>
                <a:cubicBezTo>
                  <a:pt x="1188359" y="710531"/>
                  <a:pt x="1166413" y="706958"/>
                  <a:pt x="1154610" y="713465"/>
                </a:cubicBezTo>
                <a:cubicBezTo>
                  <a:pt x="1160351" y="730053"/>
                  <a:pt x="1197547" y="715252"/>
                  <a:pt x="1209733" y="725268"/>
                </a:cubicBezTo>
                <a:cubicBezTo>
                  <a:pt x="1222109" y="727118"/>
                  <a:pt x="1220897" y="715380"/>
                  <a:pt x="1225491" y="709510"/>
                </a:cubicBezTo>
                <a:cubicBezTo>
                  <a:pt x="1254966" y="715380"/>
                  <a:pt x="1255668" y="692412"/>
                  <a:pt x="1284569" y="697707"/>
                </a:cubicBezTo>
                <a:cubicBezTo>
                  <a:pt x="1290629" y="703385"/>
                  <a:pt x="1288013" y="717867"/>
                  <a:pt x="1288524" y="729224"/>
                </a:cubicBezTo>
                <a:cubicBezTo>
                  <a:pt x="1273978" y="739623"/>
                  <a:pt x="1259623" y="750214"/>
                  <a:pt x="1237293" y="752830"/>
                </a:cubicBezTo>
                <a:cubicBezTo>
                  <a:pt x="1239973" y="762017"/>
                  <a:pt x="1250372" y="763356"/>
                  <a:pt x="1253052" y="772543"/>
                </a:cubicBezTo>
                <a:cubicBezTo>
                  <a:pt x="1262430" y="766163"/>
                  <a:pt x="1273722" y="761698"/>
                  <a:pt x="1276722" y="748874"/>
                </a:cubicBezTo>
                <a:cubicBezTo>
                  <a:pt x="1289098" y="747024"/>
                  <a:pt x="1287121" y="759528"/>
                  <a:pt x="1296435" y="760677"/>
                </a:cubicBezTo>
                <a:cubicBezTo>
                  <a:pt x="1304666" y="750533"/>
                  <a:pt x="1318765" y="746258"/>
                  <a:pt x="1339755" y="748874"/>
                </a:cubicBezTo>
                <a:cubicBezTo>
                  <a:pt x="1350409" y="720292"/>
                  <a:pt x="1320296" y="725141"/>
                  <a:pt x="1327952" y="689796"/>
                </a:cubicBezTo>
                <a:cubicBezTo>
                  <a:pt x="1317298" y="679078"/>
                  <a:pt x="1318127" y="700004"/>
                  <a:pt x="1304282" y="697707"/>
                </a:cubicBezTo>
                <a:cubicBezTo>
                  <a:pt x="1299178" y="686223"/>
                  <a:pt x="1299178" y="669763"/>
                  <a:pt x="1304282" y="658279"/>
                </a:cubicBezTo>
                <a:cubicBezTo>
                  <a:pt x="1317680" y="661980"/>
                  <a:pt x="1326293" y="670401"/>
                  <a:pt x="1331843" y="681949"/>
                </a:cubicBezTo>
                <a:cubicBezTo>
                  <a:pt x="1357554" y="686415"/>
                  <a:pt x="1375355" y="698855"/>
                  <a:pt x="1383074" y="721377"/>
                </a:cubicBezTo>
                <a:cubicBezTo>
                  <a:pt x="1384669" y="738666"/>
                  <a:pt x="1365147" y="734966"/>
                  <a:pt x="1355513" y="741090"/>
                </a:cubicBezTo>
                <a:cubicBezTo>
                  <a:pt x="1356087" y="749703"/>
                  <a:pt x="1365465" y="749512"/>
                  <a:pt x="1375227" y="748938"/>
                </a:cubicBezTo>
                <a:cubicBezTo>
                  <a:pt x="1393537" y="770055"/>
                  <a:pt x="1421035" y="781922"/>
                  <a:pt x="1434369" y="808079"/>
                </a:cubicBezTo>
                <a:cubicBezTo>
                  <a:pt x="1432710" y="826772"/>
                  <a:pt x="1436282" y="840298"/>
                  <a:pt x="1442216" y="851399"/>
                </a:cubicBezTo>
                <a:cubicBezTo>
                  <a:pt x="1454784" y="857396"/>
                  <a:pt x="1459569" y="852803"/>
                  <a:pt x="1473733" y="851399"/>
                </a:cubicBezTo>
                <a:cubicBezTo>
                  <a:pt x="1479602" y="874303"/>
                  <a:pt x="1460016" y="871878"/>
                  <a:pt x="1442216" y="871113"/>
                </a:cubicBezTo>
                <a:cubicBezTo>
                  <a:pt x="1432200" y="879407"/>
                  <a:pt x="1424799" y="890444"/>
                  <a:pt x="1418611" y="902630"/>
                </a:cubicBezTo>
                <a:cubicBezTo>
                  <a:pt x="1420460" y="913922"/>
                  <a:pt x="1423140" y="924321"/>
                  <a:pt x="1434369" y="926299"/>
                </a:cubicBezTo>
                <a:cubicBezTo>
                  <a:pt x="1433603" y="945822"/>
                  <a:pt x="1443237" y="961006"/>
                  <a:pt x="1434369" y="977530"/>
                </a:cubicBezTo>
                <a:cubicBezTo>
                  <a:pt x="1441514" y="995330"/>
                  <a:pt x="1451403" y="1010386"/>
                  <a:pt x="1454082" y="1032716"/>
                </a:cubicBezTo>
                <a:cubicBezTo>
                  <a:pt x="1478645" y="1029717"/>
                  <a:pt x="1497211" y="1020658"/>
                  <a:pt x="1517116" y="1013002"/>
                </a:cubicBezTo>
                <a:cubicBezTo>
                  <a:pt x="1517052" y="999987"/>
                  <a:pt x="1494850" y="1009046"/>
                  <a:pt x="1489555" y="1001199"/>
                </a:cubicBezTo>
                <a:cubicBezTo>
                  <a:pt x="1488470" y="986972"/>
                  <a:pt x="1505122" y="990545"/>
                  <a:pt x="1505313" y="977530"/>
                </a:cubicBezTo>
                <a:cubicBezTo>
                  <a:pt x="1523368" y="976509"/>
                  <a:pt x="1524389" y="973319"/>
                  <a:pt x="1540785" y="977530"/>
                </a:cubicBezTo>
                <a:cubicBezTo>
                  <a:pt x="1548250" y="990928"/>
                  <a:pt x="1519349" y="996669"/>
                  <a:pt x="1528982" y="1024805"/>
                </a:cubicBezTo>
                <a:cubicBezTo>
                  <a:pt x="1532874" y="1035077"/>
                  <a:pt x="1559798" y="1035332"/>
                  <a:pt x="1568411" y="1028761"/>
                </a:cubicBezTo>
                <a:cubicBezTo>
                  <a:pt x="1581298" y="1019318"/>
                  <a:pt x="1587742" y="1003432"/>
                  <a:pt x="1599927" y="993288"/>
                </a:cubicBezTo>
                <a:cubicBezTo>
                  <a:pt x="1622512" y="989077"/>
                  <a:pt x="1631189" y="998775"/>
                  <a:pt x="1647202" y="1001135"/>
                </a:cubicBezTo>
                <a:cubicBezTo>
                  <a:pt x="1656262" y="991821"/>
                  <a:pt x="1648606" y="965791"/>
                  <a:pt x="1651158" y="949905"/>
                </a:cubicBezTo>
                <a:cubicBezTo>
                  <a:pt x="1652370" y="935359"/>
                  <a:pt x="1668511" y="935741"/>
                  <a:pt x="1662961" y="914432"/>
                </a:cubicBezTo>
                <a:cubicBezTo>
                  <a:pt x="1676741" y="904607"/>
                  <a:pt x="1693265" y="897462"/>
                  <a:pt x="1710236" y="890763"/>
                </a:cubicBezTo>
                <a:cubicBezTo>
                  <a:pt x="1707875" y="881321"/>
                  <a:pt x="1704558" y="872772"/>
                  <a:pt x="1706280" y="859246"/>
                </a:cubicBezTo>
                <a:cubicBezTo>
                  <a:pt x="1724335" y="863457"/>
                  <a:pt x="1728355" y="881831"/>
                  <a:pt x="1745708" y="886808"/>
                </a:cubicBezTo>
                <a:cubicBezTo>
                  <a:pt x="1762360" y="882469"/>
                  <a:pt x="1783159" y="882278"/>
                  <a:pt x="1804786" y="882852"/>
                </a:cubicBezTo>
                <a:cubicBezTo>
                  <a:pt x="1816525" y="884319"/>
                  <a:pt x="1824245" y="889679"/>
                  <a:pt x="1828456" y="898610"/>
                </a:cubicBezTo>
                <a:cubicBezTo>
                  <a:pt x="1839365" y="888530"/>
                  <a:pt x="1855634" y="883809"/>
                  <a:pt x="1852061" y="859182"/>
                </a:cubicBezTo>
                <a:cubicBezTo>
                  <a:pt x="1869925" y="862564"/>
                  <a:pt x="1861248" y="839468"/>
                  <a:pt x="1875667" y="839468"/>
                </a:cubicBezTo>
                <a:cubicBezTo>
                  <a:pt x="1878857" y="859757"/>
                  <a:pt x="1872477" y="870411"/>
                  <a:pt x="1863864" y="878897"/>
                </a:cubicBezTo>
                <a:cubicBezTo>
                  <a:pt x="1865778" y="896569"/>
                  <a:pt x="1861822" y="908436"/>
                  <a:pt x="1859908" y="922216"/>
                </a:cubicBezTo>
                <a:cubicBezTo>
                  <a:pt x="1861950" y="928085"/>
                  <a:pt x="1865714" y="932169"/>
                  <a:pt x="1867755" y="937974"/>
                </a:cubicBezTo>
                <a:cubicBezTo>
                  <a:pt x="1880388" y="941420"/>
                  <a:pt x="1873179" y="924959"/>
                  <a:pt x="1883514" y="926172"/>
                </a:cubicBezTo>
                <a:cubicBezTo>
                  <a:pt x="1883961" y="918771"/>
                  <a:pt x="1896529" y="923428"/>
                  <a:pt x="1895317" y="914369"/>
                </a:cubicBezTo>
                <a:cubicBezTo>
                  <a:pt x="1908077" y="916666"/>
                  <a:pt x="1913627" y="911689"/>
                  <a:pt x="1922878" y="910413"/>
                </a:cubicBezTo>
                <a:cubicBezTo>
                  <a:pt x="1935510" y="906968"/>
                  <a:pt x="1931044" y="920621"/>
                  <a:pt x="1938637" y="922216"/>
                </a:cubicBezTo>
                <a:cubicBezTo>
                  <a:pt x="1950439" y="922216"/>
                  <a:pt x="1962306" y="922216"/>
                  <a:pt x="1974109" y="922216"/>
                </a:cubicBezTo>
                <a:cubicBezTo>
                  <a:pt x="1983168" y="926299"/>
                  <a:pt x="1985082" y="937591"/>
                  <a:pt x="1993822" y="941930"/>
                </a:cubicBezTo>
                <a:cubicBezTo>
                  <a:pt x="1988783" y="955328"/>
                  <a:pt x="1971940" y="956859"/>
                  <a:pt x="1970153" y="973446"/>
                </a:cubicBezTo>
                <a:cubicBezTo>
                  <a:pt x="1983998" y="981932"/>
                  <a:pt x="2000266" y="988057"/>
                  <a:pt x="2013473" y="997116"/>
                </a:cubicBezTo>
                <a:cubicBezTo>
                  <a:pt x="2013473" y="1005027"/>
                  <a:pt x="2013473" y="1012875"/>
                  <a:pt x="2013473" y="1020786"/>
                </a:cubicBezTo>
                <a:cubicBezTo>
                  <a:pt x="2030635" y="1035140"/>
                  <a:pt x="2050412" y="1046879"/>
                  <a:pt x="2064703" y="1064105"/>
                </a:cubicBezTo>
                <a:cubicBezTo>
                  <a:pt x="2062152" y="1083755"/>
                  <a:pt x="2076506" y="1086435"/>
                  <a:pt x="2080462" y="1099577"/>
                </a:cubicBezTo>
                <a:cubicBezTo>
                  <a:pt x="2080462" y="1115336"/>
                  <a:pt x="2080462" y="1131094"/>
                  <a:pt x="2080462" y="1146853"/>
                </a:cubicBezTo>
                <a:cubicBezTo>
                  <a:pt x="2091244" y="1163632"/>
                  <a:pt x="2115041" y="1167460"/>
                  <a:pt x="2119889" y="1190172"/>
                </a:cubicBezTo>
                <a:cubicBezTo>
                  <a:pt x="2102728" y="1198275"/>
                  <a:pt x="2083077" y="1188513"/>
                  <a:pt x="2072615" y="1178306"/>
                </a:cubicBezTo>
                <a:cubicBezTo>
                  <a:pt x="2048817" y="1179454"/>
                  <a:pt x="2019534" y="1175179"/>
                  <a:pt x="2001670" y="1182261"/>
                </a:cubicBezTo>
                <a:cubicBezTo>
                  <a:pt x="2000968" y="1193490"/>
                  <a:pt x="2015004" y="1189980"/>
                  <a:pt x="2009581" y="1205930"/>
                </a:cubicBezTo>
                <a:cubicBezTo>
                  <a:pt x="1996885" y="1209376"/>
                  <a:pt x="2004158" y="1192915"/>
                  <a:pt x="1993822" y="1194128"/>
                </a:cubicBezTo>
                <a:cubicBezTo>
                  <a:pt x="1981892" y="1195340"/>
                  <a:pt x="1979723" y="1206313"/>
                  <a:pt x="1962306" y="1202039"/>
                </a:cubicBezTo>
                <a:cubicBezTo>
                  <a:pt x="1952162" y="1219711"/>
                  <a:pt x="1977618" y="1219137"/>
                  <a:pt x="1974109" y="1241403"/>
                </a:cubicBezTo>
                <a:cubicBezTo>
                  <a:pt x="1965624" y="1253142"/>
                  <a:pt x="1953693" y="1241084"/>
                  <a:pt x="1938637" y="1249314"/>
                </a:cubicBezTo>
                <a:cubicBezTo>
                  <a:pt x="1938637" y="1254546"/>
                  <a:pt x="1938637" y="1259841"/>
                  <a:pt x="1938637" y="1265072"/>
                </a:cubicBezTo>
                <a:cubicBezTo>
                  <a:pt x="1939593" y="1269347"/>
                  <a:pt x="1946484" y="1267752"/>
                  <a:pt x="1946548" y="1272983"/>
                </a:cubicBezTo>
                <a:cubicBezTo>
                  <a:pt x="1959754" y="1273047"/>
                  <a:pt x="1962816" y="1263030"/>
                  <a:pt x="1970153" y="1257225"/>
                </a:cubicBezTo>
                <a:cubicBezTo>
                  <a:pt x="1991653" y="1258054"/>
                  <a:pt x="2017556" y="1254482"/>
                  <a:pt x="2033187" y="1261117"/>
                </a:cubicBezTo>
                <a:cubicBezTo>
                  <a:pt x="2055516" y="1259841"/>
                  <a:pt x="2058515" y="1239234"/>
                  <a:pt x="2088373" y="1245358"/>
                </a:cubicBezTo>
                <a:cubicBezTo>
                  <a:pt x="2094051" y="1255949"/>
                  <a:pt x="2076953" y="1271707"/>
                  <a:pt x="2064703" y="1276875"/>
                </a:cubicBezTo>
                <a:cubicBezTo>
                  <a:pt x="2078931" y="1290273"/>
                  <a:pt x="2083970" y="1312794"/>
                  <a:pt x="2108087" y="1316303"/>
                </a:cubicBezTo>
                <a:cubicBezTo>
                  <a:pt x="2106811" y="1325426"/>
                  <a:pt x="2108725" y="1331423"/>
                  <a:pt x="2112042" y="1336017"/>
                </a:cubicBezTo>
                <a:cubicBezTo>
                  <a:pt x="2120081" y="1323066"/>
                  <a:pt x="2118996" y="1300991"/>
                  <a:pt x="2131756" y="1292697"/>
                </a:cubicBezTo>
                <a:cubicBezTo>
                  <a:pt x="2130161" y="1277258"/>
                  <a:pt x="2112999" y="1296589"/>
                  <a:pt x="2104195" y="1284786"/>
                </a:cubicBezTo>
                <a:cubicBezTo>
                  <a:pt x="2100941" y="1265710"/>
                  <a:pt x="2109172" y="1258246"/>
                  <a:pt x="2123909" y="1257225"/>
                </a:cubicBezTo>
                <a:cubicBezTo>
                  <a:pt x="2125759" y="1244848"/>
                  <a:pt x="2114020" y="1246060"/>
                  <a:pt x="2108151" y="1241466"/>
                </a:cubicBezTo>
                <a:cubicBezTo>
                  <a:pt x="2118167" y="1220030"/>
                  <a:pt x="2142921" y="1213203"/>
                  <a:pt x="2151470" y="1190236"/>
                </a:cubicBezTo>
                <a:lnTo>
                  <a:pt x="2155342" y="1190236"/>
                </a:lnTo>
                <a:lnTo>
                  <a:pt x="2155342" y="1571762"/>
                </a:lnTo>
                <a:lnTo>
                  <a:pt x="2153998" y="1571037"/>
                </a:lnTo>
                <a:cubicBezTo>
                  <a:pt x="2148615" y="1567273"/>
                  <a:pt x="2143048" y="1563971"/>
                  <a:pt x="2135711" y="1564545"/>
                </a:cubicBezTo>
                <a:cubicBezTo>
                  <a:pt x="2138965" y="1553380"/>
                  <a:pt x="2130161" y="1554337"/>
                  <a:pt x="2131756" y="1544895"/>
                </a:cubicBezTo>
                <a:cubicBezTo>
                  <a:pt x="2110511" y="1541195"/>
                  <a:pt x="2103238" y="1523522"/>
                  <a:pt x="2072678" y="1529137"/>
                </a:cubicBezTo>
                <a:cubicBezTo>
                  <a:pt x="2067191" y="1501767"/>
                  <a:pt x="2052326" y="1483775"/>
                  <a:pt x="2041162" y="1462148"/>
                </a:cubicBezTo>
                <a:cubicBezTo>
                  <a:pt x="2015897" y="1465082"/>
                  <a:pt x="2001096" y="1457554"/>
                  <a:pt x="1978128" y="1458192"/>
                </a:cubicBezTo>
                <a:cubicBezTo>
                  <a:pt x="1963072" y="1459085"/>
                  <a:pt x="1956947" y="1438031"/>
                  <a:pt x="1942656" y="1450281"/>
                </a:cubicBezTo>
                <a:cubicBezTo>
                  <a:pt x="1948334" y="1466932"/>
                  <a:pt x="1970472" y="1467124"/>
                  <a:pt x="1974173" y="1485753"/>
                </a:cubicBezTo>
                <a:cubicBezTo>
                  <a:pt x="2001797" y="1481734"/>
                  <a:pt x="2004094" y="1503170"/>
                  <a:pt x="2025403" y="1505467"/>
                </a:cubicBezTo>
                <a:cubicBezTo>
                  <a:pt x="2022724" y="1518546"/>
                  <a:pt x="1998289" y="1509869"/>
                  <a:pt x="1993886" y="1521225"/>
                </a:cubicBezTo>
                <a:cubicBezTo>
                  <a:pt x="1979404" y="1519949"/>
                  <a:pt x="1958988" y="1524607"/>
                  <a:pt x="1950567" y="1517270"/>
                </a:cubicBezTo>
                <a:cubicBezTo>
                  <a:pt x="1956245" y="1528626"/>
                  <a:pt x="1960456" y="1541514"/>
                  <a:pt x="1974173" y="1544831"/>
                </a:cubicBezTo>
                <a:cubicBezTo>
                  <a:pt x="1970855" y="1549361"/>
                  <a:pt x="1969004" y="1555422"/>
                  <a:pt x="1970217" y="1564481"/>
                </a:cubicBezTo>
                <a:cubicBezTo>
                  <a:pt x="1950248" y="1556825"/>
                  <a:pt x="1936403" y="1543109"/>
                  <a:pt x="1930789" y="1521162"/>
                </a:cubicBezTo>
                <a:cubicBezTo>
                  <a:pt x="1923006" y="1513187"/>
                  <a:pt x="1915095" y="1505340"/>
                  <a:pt x="1907184" y="1497492"/>
                </a:cubicBezTo>
                <a:cubicBezTo>
                  <a:pt x="1904504" y="1486902"/>
                  <a:pt x="1915350" y="1489900"/>
                  <a:pt x="1918986" y="1485689"/>
                </a:cubicBezTo>
                <a:cubicBezTo>
                  <a:pt x="1916243" y="1457171"/>
                  <a:pt x="1932895" y="1448877"/>
                  <a:pt x="1931300" y="1422401"/>
                </a:cubicBezTo>
                <a:cubicBezTo>
                  <a:pt x="1910373" y="1422528"/>
                  <a:pt x="1905972" y="1439052"/>
                  <a:pt x="1880069" y="1434203"/>
                </a:cubicBezTo>
                <a:cubicBezTo>
                  <a:pt x="1876624" y="1446836"/>
                  <a:pt x="1886129" y="1446517"/>
                  <a:pt x="1891872" y="1449962"/>
                </a:cubicBezTo>
                <a:cubicBezTo>
                  <a:pt x="1885619" y="1474525"/>
                  <a:pt x="1909863" y="1468719"/>
                  <a:pt x="1907630" y="1489390"/>
                </a:cubicBezTo>
                <a:cubicBezTo>
                  <a:pt x="1895572" y="1492260"/>
                  <a:pt x="1896083" y="1482563"/>
                  <a:pt x="1884024" y="1485434"/>
                </a:cubicBezTo>
                <a:cubicBezTo>
                  <a:pt x="1880388" y="1468081"/>
                  <a:pt x="1872732" y="1454683"/>
                  <a:pt x="1860419" y="1446006"/>
                </a:cubicBezTo>
                <a:cubicBezTo>
                  <a:pt x="1835090" y="1452195"/>
                  <a:pt x="1819077" y="1467762"/>
                  <a:pt x="1809188" y="1489390"/>
                </a:cubicBezTo>
                <a:cubicBezTo>
                  <a:pt x="1802617" y="1489390"/>
                  <a:pt x="1796045" y="1489390"/>
                  <a:pt x="1789538" y="1489390"/>
                </a:cubicBezTo>
                <a:cubicBezTo>
                  <a:pt x="1785519" y="1502596"/>
                  <a:pt x="1801787" y="1495514"/>
                  <a:pt x="1809188" y="1497237"/>
                </a:cubicBezTo>
                <a:cubicBezTo>
                  <a:pt x="1819524" y="1523650"/>
                  <a:pt x="1844596" y="1535389"/>
                  <a:pt x="1864375" y="1552423"/>
                </a:cubicBezTo>
                <a:cubicBezTo>
                  <a:pt x="1864375" y="1564226"/>
                  <a:pt x="1864375" y="1576093"/>
                  <a:pt x="1864375" y="1587896"/>
                </a:cubicBezTo>
                <a:cubicBezTo>
                  <a:pt x="1853848" y="1592489"/>
                  <a:pt x="1845012" y="1598757"/>
                  <a:pt x="1837803" y="1606653"/>
                </a:cubicBezTo>
                <a:lnTo>
                  <a:pt x="1831733" y="1616949"/>
                </a:lnTo>
                <a:lnTo>
                  <a:pt x="1802770" y="1616949"/>
                </a:lnTo>
                <a:lnTo>
                  <a:pt x="1793430" y="1607609"/>
                </a:lnTo>
                <a:cubicBezTo>
                  <a:pt x="1748579" y="1607801"/>
                  <a:pt x="1743475" y="1568245"/>
                  <a:pt x="1726441" y="1540620"/>
                </a:cubicBezTo>
                <a:cubicBezTo>
                  <a:pt x="1711257" y="1540046"/>
                  <a:pt x="1691862" y="1543683"/>
                  <a:pt x="1687013" y="1532709"/>
                </a:cubicBezTo>
                <a:cubicBezTo>
                  <a:pt x="1673041" y="1538451"/>
                  <a:pt x="1665768" y="1550828"/>
                  <a:pt x="1655497" y="1560334"/>
                </a:cubicBezTo>
                <a:cubicBezTo>
                  <a:pt x="1659005" y="1567288"/>
                  <a:pt x="1665003" y="1571818"/>
                  <a:pt x="1667363" y="1580048"/>
                </a:cubicBezTo>
                <a:cubicBezTo>
                  <a:pt x="1687300" y="1580463"/>
                  <a:pt x="1698066" y="1590033"/>
                  <a:pt x="1706830" y="1601604"/>
                </a:cubicBezTo>
                <a:lnTo>
                  <a:pt x="1717543" y="1616949"/>
                </a:lnTo>
                <a:lnTo>
                  <a:pt x="1647161" y="1616949"/>
                </a:lnTo>
                <a:lnTo>
                  <a:pt x="1649595" y="1614731"/>
                </a:lnTo>
                <a:cubicBezTo>
                  <a:pt x="1652561" y="1608886"/>
                  <a:pt x="1652912" y="1601964"/>
                  <a:pt x="1647649" y="1595743"/>
                </a:cubicBezTo>
                <a:cubicBezTo>
                  <a:pt x="1633422" y="1594658"/>
                  <a:pt x="1636995" y="1611310"/>
                  <a:pt x="1623979" y="1611501"/>
                </a:cubicBezTo>
                <a:lnTo>
                  <a:pt x="1623652" y="1616949"/>
                </a:lnTo>
                <a:lnTo>
                  <a:pt x="1227409" y="1616949"/>
                </a:lnTo>
                <a:lnTo>
                  <a:pt x="1229956" y="1603526"/>
                </a:lnTo>
                <a:cubicBezTo>
                  <a:pt x="1225873" y="1589235"/>
                  <a:pt x="1198057" y="1598677"/>
                  <a:pt x="1190529" y="1587768"/>
                </a:cubicBezTo>
                <a:cubicBezTo>
                  <a:pt x="1183415" y="1592362"/>
                  <a:pt x="1178235" y="1597900"/>
                  <a:pt x="1174504" y="1604291"/>
                </a:cubicBezTo>
                <a:lnTo>
                  <a:pt x="1170214" y="1616949"/>
                </a:lnTo>
                <a:lnTo>
                  <a:pt x="913900" y="1616949"/>
                </a:lnTo>
                <a:lnTo>
                  <a:pt x="918203" y="1610568"/>
                </a:lnTo>
                <a:cubicBezTo>
                  <a:pt x="924934" y="1600321"/>
                  <a:pt x="932494" y="1590352"/>
                  <a:pt x="942350" y="1583812"/>
                </a:cubicBezTo>
                <a:cubicBezTo>
                  <a:pt x="952750" y="1576922"/>
                  <a:pt x="969082" y="1579665"/>
                  <a:pt x="977758" y="1568054"/>
                </a:cubicBezTo>
                <a:cubicBezTo>
                  <a:pt x="997919" y="1564992"/>
                  <a:pt x="1006405" y="1573604"/>
                  <a:pt x="1025034" y="1572009"/>
                </a:cubicBezTo>
                <a:cubicBezTo>
                  <a:pt x="1040984" y="1563524"/>
                  <a:pt x="1033264" y="1522182"/>
                  <a:pt x="1021078" y="1516887"/>
                </a:cubicBezTo>
                <a:cubicBezTo>
                  <a:pt x="1021078" y="1507700"/>
                  <a:pt x="1021078" y="1498513"/>
                  <a:pt x="1021078" y="1489326"/>
                </a:cubicBezTo>
                <a:cubicBezTo>
                  <a:pt x="1020568" y="1480586"/>
                  <a:pt x="1004363" y="1487667"/>
                  <a:pt x="997473" y="1485370"/>
                </a:cubicBezTo>
                <a:cubicBezTo>
                  <a:pt x="994155" y="1476885"/>
                  <a:pt x="987265" y="1471909"/>
                  <a:pt x="989562" y="1457809"/>
                </a:cubicBezTo>
                <a:cubicBezTo>
                  <a:pt x="986627" y="1447601"/>
                  <a:pt x="975016" y="1434140"/>
                  <a:pt x="985606" y="1422337"/>
                </a:cubicBezTo>
                <a:cubicBezTo>
                  <a:pt x="993198" y="1423932"/>
                  <a:pt x="988732" y="1437585"/>
                  <a:pt x="1001365" y="1434140"/>
                </a:cubicBezTo>
                <a:cubicBezTo>
                  <a:pt x="1009531" y="1448303"/>
                  <a:pt x="1015082" y="1465082"/>
                  <a:pt x="1040792" y="1461701"/>
                </a:cubicBezTo>
                <a:cubicBezTo>
                  <a:pt x="1049532" y="1453407"/>
                  <a:pt x="1051638" y="1438414"/>
                  <a:pt x="1064398" y="1434140"/>
                </a:cubicBezTo>
                <a:cubicBezTo>
                  <a:pt x="1079135" y="1429929"/>
                  <a:pt x="1075627" y="1443901"/>
                  <a:pt x="1088003" y="1442051"/>
                </a:cubicBezTo>
                <a:cubicBezTo>
                  <a:pt x="1117096" y="1401921"/>
                  <a:pt x="1068034" y="1382845"/>
                  <a:pt x="1024970" y="1394776"/>
                </a:cubicBezTo>
                <a:cubicBezTo>
                  <a:pt x="1017697" y="1375827"/>
                  <a:pt x="1010487" y="1356687"/>
                  <a:pt x="1001365" y="1339589"/>
                </a:cubicBezTo>
                <a:cubicBezTo>
                  <a:pt x="979609" y="1336208"/>
                  <a:pt x="989179" y="1364152"/>
                  <a:pt x="977695" y="1371106"/>
                </a:cubicBezTo>
                <a:cubicBezTo>
                  <a:pt x="978843" y="1379209"/>
                  <a:pt x="988222" y="1378954"/>
                  <a:pt x="993454" y="1382909"/>
                </a:cubicBezTo>
                <a:cubicBezTo>
                  <a:pt x="989434" y="1395924"/>
                  <a:pt x="982543" y="1406132"/>
                  <a:pt x="965892" y="1406515"/>
                </a:cubicBezTo>
                <a:cubicBezTo>
                  <a:pt x="955046" y="1402878"/>
                  <a:pt x="954281" y="1389161"/>
                  <a:pt x="950134" y="1378954"/>
                </a:cubicBezTo>
                <a:cubicBezTo>
                  <a:pt x="928953" y="1383866"/>
                  <a:pt x="933036" y="1374615"/>
                  <a:pt x="918617" y="1363195"/>
                </a:cubicBezTo>
                <a:cubicBezTo>
                  <a:pt x="913067" y="1358793"/>
                  <a:pt x="905666" y="1358921"/>
                  <a:pt x="902858" y="1355348"/>
                </a:cubicBezTo>
                <a:cubicBezTo>
                  <a:pt x="899478" y="1350946"/>
                  <a:pt x="901519" y="1344693"/>
                  <a:pt x="898903" y="1339589"/>
                </a:cubicBezTo>
                <a:cubicBezTo>
                  <a:pt x="896542" y="1334932"/>
                  <a:pt x="887228" y="1331232"/>
                  <a:pt x="894947" y="1323831"/>
                </a:cubicBezTo>
                <a:cubicBezTo>
                  <a:pt x="894118" y="1311135"/>
                  <a:pt x="908984" y="1314261"/>
                  <a:pt x="914662" y="1308073"/>
                </a:cubicBezTo>
                <a:cubicBezTo>
                  <a:pt x="900817" y="1298312"/>
                  <a:pt x="892715" y="1282745"/>
                  <a:pt x="894947" y="1256842"/>
                </a:cubicBezTo>
                <a:cubicBezTo>
                  <a:pt x="883464" y="1250717"/>
                  <a:pt x="874532" y="1280894"/>
                  <a:pt x="847673" y="1272600"/>
                </a:cubicBezTo>
                <a:cubicBezTo>
                  <a:pt x="840144" y="1256204"/>
                  <a:pt x="840144" y="1249569"/>
                  <a:pt x="847673" y="1233173"/>
                </a:cubicBezTo>
                <a:cubicBezTo>
                  <a:pt x="864898" y="1230365"/>
                  <a:pt x="874532" y="1235214"/>
                  <a:pt x="879253" y="1244976"/>
                </a:cubicBezTo>
                <a:cubicBezTo>
                  <a:pt x="889844" y="1247719"/>
                  <a:pt x="886845" y="1236809"/>
                  <a:pt x="891056" y="1233173"/>
                </a:cubicBezTo>
                <a:cubicBezTo>
                  <a:pt x="898712" y="1238659"/>
                  <a:pt x="903178" y="1247336"/>
                  <a:pt x="914662" y="1248931"/>
                </a:cubicBezTo>
                <a:cubicBezTo>
                  <a:pt x="911408" y="1274578"/>
                  <a:pt x="921233" y="1287083"/>
                  <a:pt x="930420" y="1300162"/>
                </a:cubicBezTo>
                <a:cubicBezTo>
                  <a:pt x="946816" y="1300800"/>
                  <a:pt x="963341" y="1301502"/>
                  <a:pt x="969847" y="1292314"/>
                </a:cubicBezTo>
                <a:cubicBezTo>
                  <a:pt x="955876" y="1277321"/>
                  <a:pt x="949751" y="1254609"/>
                  <a:pt x="934376" y="1241084"/>
                </a:cubicBezTo>
                <a:cubicBezTo>
                  <a:pt x="940372" y="1223475"/>
                  <a:pt x="956450" y="1215883"/>
                  <a:pt x="957981" y="1193809"/>
                </a:cubicBezTo>
                <a:cubicBezTo>
                  <a:pt x="955238" y="1170331"/>
                  <a:pt x="932207" y="1167077"/>
                  <a:pt x="926465" y="1146533"/>
                </a:cubicBezTo>
                <a:cubicBezTo>
                  <a:pt x="924870" y="1126564"/>
                  <a:pt x="935077" y="1118334"/>
                  <a:pt x="946178" y="1111061"/>
                </a:cubicBezTo>
                <a:cubicBezTo>
                  <a:pt x="962702" y="1111635"/>
                  <a:pt x="963787" y="1127649"/>
                  <a:pt x="985606" y="1122864"/>
                </a:cubicBezTo>
                <a:cubicBezTo>
                  <a:pt x="994219" y="1122290"/>
                  <a:pt x="994091" y="1112912"/>
                  <a:pt x="993517" y="1103150"/>
                </a:cubicBezTo>
                <a:cubicBezTo>
                  <a:pt x="973803" y="1093963"/>
                  <a:pt x="937055" y="1101811"/>
                  <a:pt x="910769" y="1099195"/>
                </a:cubicBezTo>
                <a:cubicBezTo>
                  <a:pt x="903178" y="1089689"/>
                  <a:pt x="889652" y="1086116"/>
                  <a:pt x="883145" y="1075525"/>
                </a:cubicBezTo>
                <a:cubicBezTo>
                  <a:pt x="875106" y="1079289"/>
                  <a:pt x="867578" y="1083564"/>
                  <a:pt x="859539" y="1087328"/>
                </a:cubicBezTo>
                <a:cubicBezTo>
                  <a:pt x="854627" y="1108701"/>
                  <a:pt x="859858" y="1117633"/>
                  <a:pt x="871342" y="1130647"/>
                </a:cubicBezTo>
                <a:cubicBezTo>
                  <a:pt x="855902" y="1171862"/>
                  <a:pt x="897244" y="1184367"/>
                  <a:pt x="883145" y="1221306"/>
                </a:cubicBezTo>
                <a:cubicBezTo>
                  <a:pt x="870768" y="1223220"/>
                  <a:pt x="867769" y="1215692"/>
                  <a:pt x="859539" y="1213395"/>
                </a:cubicBezTo>
                <a:cubicBezTo>
                  <a:pt x="860751" y="1199040"/>
                  <a:pt x="858965" y="1187748"/>
                  <a:pt x="855584" y="1177923"/>
                </a:cubicBezTo>
                <a:cubicBezTo>
                  <a:pt x="831340" y="1174733"/>
                  <a:pt x="828086" y="1192469"/>
                  <a:pt x="808309" y="1193681"/>
                </a:cubicBezTo>
                <a:cubicBezTo>
                  <a:pt x="792039" y="1206313"/>
                  <a:pt x="782981" y="1226155"/>
                  <a:pt x="764925" y="1237001"/>
                </a:cubicBezTo>
                <a:cubicBezTo>
                  <a:pt x="769008" y="1247400"/>
                  <a:pt x="780556" y="1250271"/>
                  <a:pt x="784639" y="1260606"/>
                </a:cubicBezTo>
                <a:cubicBezTo>
                  <a:pt x="807224" y="1256204"/>
                  <a:pt x="780173" y="1226665"/>
                  <a:pt x="812264" y="1233045"/>
                </a:cubicBezTo>
                <a:cubicBezTo>
                  <a:pt x="822727" y="1243189"/>
                  <a:pt x="804672" y="1238659"/>
                  <a:pt x="804353" y="1248803"/>
                </a:cubicBezTo>
                <a:cubicBezTo>
                  <a:pt x="804353" y="1256714"/>
                  <a:pt x="804353" y="1264562"/>
                  <a:pt x="804353" y="1272473"/>
                </a:cubicBezTo>
                <a:cubicBezTo>
                  <a:pt x="797399" y="1279810"/>
                  <a:pt x="792805" y="1270750"/>
                  <a:pt x="784639" y="1268517"/>
                </a:cubicBezTo>
                <a:cubicBezTo>
                  <a:pt x="772836" y="1276429"/>
                  <a:pt x="747444" y="1270750"/>
                  <a:pt x="729453" y="1272473"/>
                </a:cubicBezTo>
                <a:cubicBezTo>
                  <a:pt x="726135" y="1255502"/>
                  <a:pt x="728560" y="1244465"/>
                  <a:pt x="713695" y="1233045"/>
                </a:cubicBezTo>
                <a:cubicBezTo>
                  <a:pt x="701891" y="1233045"/>
                  <a:pt x="690025" y="1233045"/>
                  <a:pt x="678222" y="1233045"/>
                </a:cubicBezTo>
                <a:cubicBezTo>
                  <a:pt x="676436" y="1222837"/>
                  <a:pt x="664377" y="1222646"/>
                  <a:pt x="658508" y="1213331"/>
                </a:cubicBezTo>
                <a:cubicBezTo>
                  <a:pt x="654553" y="1207079"/>
                  <a:pt x="660677" y="1189343"/>
                  <a:pt x="646706" y="1189725"/>
                </a:cubicBezTo>
                <a:cubicBezTo>
                  <a:pt x="647981" y="1173967"/>
                  <a:pt x="639687" y="1167842"/>
                  <a:pt x="642750" y="1150298"/>
                </a:cubicBezTo>
                <a:cubicBezTo>
                  <a:pt x="635477" y="1131668"/>
                  <a:pt x="592795" y="1136963"/>
                  <a:pt x="579717" y="1146342"/>
                </a:cubicBezTo>
                <a:cubicBezTo>
                  <a:pt x="578504" y="1133263"/>
                  <a:pt x="579142" y="1122099"/>
                  <a:pt x="587564" y="1118781"/>
                </a:cubicBezTo>
                <a:cubicBezTo>
                  <a:pt x="582332" y="1101555"/>
                  <a:pt x="589733" y="1091220"/>
                  <a:pt x="595475" y="1075461"/>
                </a:cubicBezTo>
                <a:cubicBezTo>
                  <a:pt x="592413" y="1071952"/>
                  <a:pt x="591264" y="1066593"/>
                  <a:pt x="591519" y="1059703"/>
                </a:cubicBezTo>
                <a:cubicBezTo>
                  <a:pt x="590754" y="1056513"/>
                  <a:pt x="587564" y="1055747"/>
                  <a:pt x="587564" y="1051792"/>
                </a:cubicBezTo>
                <a:cubicBezTo>
                  <a:pt x="577866" y="1047007"/>
                  <a:pt x="579908" y="1030547"/>
                  <a:pt x="567849" y="1028186"/>
                </a:cubicBezTo>
                <a:cubicBezTo>
                  <a:pt x="566000" y="1015809"/>
                  <a:pt x="578440" y="1017787"/>
                  <a:pt x="579653" y="1008472"/>
                </a:cubicBezTo>
                <a:cubicBezTo>
                  <a:pt x="578185" y="990226"/>
                  <a:pt x="564915" y="983782"/>
                  <a:pt x="567849" y="961197"/>
                </a:cubicBezTo>
                <a:cubicBezTo>
                  <a:pt x="574166" y="946460"/>
                  <a:pt x="583736" y="935040"/>
                  <a:pt x="579653" y="909967"/>
                </a:cubicBezTo>
                <a:cubicBezTo>
                  <a:pt x="594199" y="907223"/>
                  <a:pt x="589477" y="923811"/>
                  <a:pt x="595411" y="929680"/>
                </a:cubicBezTo>
                <a:cubicBezTo>
                  <a:pt x="605810" y="926937"/>
                  <a:pt x="603768" y="911689"/>
                  <a:pt x="615125" y="909967"/>
                </a:cubicBezTo>
                <a:cubicBezTo>
                  <a:pt x="629735" y="912837"/>
                  <a:pt x="646514" y="918260"/>
                  <a:pt x="650534" y="902119"/>
                </a:cubicBezTo>
                <a:cubicBezTo>
                  <a:pt x="640708" y="894846"/>
                  <a:pt x="622079" y="896441"/>
                  <a:pt x="619016" y="882405"/>
                </a:cubicBezTo>
                <a:cubicBezTo>
                  <a:pt x="611425" y="875196"/>
                  <a:pt x="622398" y="869071"/>
                  <a:pt x="626927" y="862691"/>
                </a:cubicBezTo>
                <a:cubicBezTo>
                  <a:pt x="623483" y="855737"/>
                  <a:pt x="614487" y="851208"/>
                  <a:pt x="622972" y="842978"/>
                </a:cubicBezTo>
                <a:cubicBezTo>
                  <a:pt x="629543" y="842978"/>
                  <a:pt x="636115" y="842978"/>
                  <a:pt x="642686" y="842978"/>
                </a:cubicBezTo>
                <a:cubicBezTo>
                  <a:pt x="651044" y="864861"/>
                  <a:pt x="653660" y="892422"/>
                  <a:pt x="658445" y="917878"/>
                </a:cubicBezTo>
                <a:cubicBezTo>
                  <a:pt x="664888" y="928532"/>
                  <a:pt x="673883" y="936635"/>
                  <a:pt x="686005" y="941483"/>
                </a:cubicBezTo>
                <a:cubicBezTo>
                  <a:pt x="684156" y="953860"/>
                  <a:pt x="690918" y="957624"/>
                  <a:pt x="697808" y="961197"/>
                </a:cubicBezTo>
                <a:cubicBezTo>
                  <a:pt x="714651" y="962282"/>
                  <a:pt x="717331" y="949139"/>
                  <a:pt x="737236" y="953350"/>
                </a:cubicBezTo>
                <a:cubicBezTo>
                  <a:pt x="751655" y="954690"/>
                  <a:pt x="753122" y="968981"/>
                  <a:pt x="772709" y="965153"/>
                </a:cubicBezTo>
                <a:cubicBezTo>
                  <a:pt x="781322" y="955392"/>
                  <a:pt x="784639" y="940271"/>
                  <a:pt x="792423" y="929744"/>
                </a:cubicBezTo>
                <a:cubicBezTo>
                  <a:pt x="788850" y="922790"/>
                  <a:pt x="791083" y="910094"/>
                  <a:pt x="784512" y="906075"/>
                </a:cubicBezTo>
                <a:cubicBezTo>
                  <a:pt x="788212" y="890061"/>
                  <a:pt x="801865" y="884064"/>
                  <a:pt x="808181" y="870602"/>
                </a:cubicBezTo>
                <a:cubicBezTo>
                  <a:pt x="817878" y="871113"/>
                  <a:pt x="827129" y="871177"/>
                  <a:pt x="831786" y="866647"/>
                </a:cubicBezTo>
                <a:cubicBezTo>
                  <a:pt x="831786" y="856120"/>
                  <a:pt x="831786" y="845593"/>
                  <a:pt x="831786" y="835130"/>
                </a:cubicBezTo>
                <a:cubicBezTo>
                  <a:pt x="827129" y="821414"/>
                  <a:pt x="804991" y="825114"/>
                  <a:pt x="804225" y="807569"/>
                </a:cubicBezTo>
                <a:cubicBezTo>
                  <a:pt x="789488" y="803358"/>
                  <a:pt x="792997" y="817330"/>
                  <a:pt x="780620" y="815416"/>
                </a:cubicBezTo>
                <a:cubicBezTo>
                  <a:pt x="773155" y="805783"/>
                  <a:pt x="765563" y="796341"/>
                  <a:pt x="760905" y="783900"/>
                </a:cubicBezTo>
                <a:cubicBezTo>
                  <a:pt x="746168" y="791492"/>
                  <a:pt x="757971" y="825624"/>
                  <a:pt x="749039" y="839086"/>
                </a:cubicBezTo>
                <a:cubicBezTo>
                  <a:pt x="736215" y="832259"/>
                  <a:pt x="719181" y="829580"/>
                  <a:pt x="701764" y="827283"/>
                </a:cubicBezTo>
                <a:cubicBezTo>
                  <a:pt x="697808" y="819436"/>
                  <a:pt x="694937" y="810440"/>
                  <a:pt x="686005" y="807569"/>
                </a:cubicBezTo>
                <a:cubicBezTo>
                  <a:pt x="686005" y="798382"/>
                  <a:pt x="686005" y="789195"/>
                  <a:pt x="686005" y="780008"/>
                </a:cubicBezTo>
                <a:cubicBezTo>
                  <a:pt x="680327" y="768652"/>
                  <a:pt x="672799" y="759018"/>
                  <a:pt x="658445" y="756402"/>
                </a:cubicBezTo>
                <a:cubicBezTo>
                  <a:pt x="674267" y="749895"/>
                  <a:pt x="670183" y="723482"/>
                  <a:pt x="670247" y="701280"/>
                </a:cubicBezTo>
                <a:cubicBezTo>
                  <a:pt x="682305" y="693560"/>
                  <a:pt x="688941" y="680545"/>
                  <a:pt x="705720" y="677610"/>
                </a:cubicBezTo>
                <a:cubicBezTo>
                  <a:pt x="714460" y="657514"/>
                  <a:pt x="727922" y="642074"/>
                  <a:pt x="749039" y="634291"/>
                </a:cubicBezTo>
                <a:cubicBezTo>
                  <a:pt x="749039" y="626444"/>
                  <a:pt x="738321" y="629251"/>
                  <a:pt x="741192" y="618533"/>
                </a:cubicBezTo>
                <a:cubicBezTo>
                  <a:pt x="749614" y="616682"/>
                  <a:pt x="748720" y="624210"/>
                  <a:pt x="749039" y="630399"/>
                </a:cubicBezTo>
                <a:cubicBezTo>
                  <a:pt x="792805" y="630782"/>
                  <a:pt x="798994" y="593651"/>
                  <a:pt x="819983" y="571257"/>
                </a:cubicBezTo>
                <a:cubicBezTo>
                  <a:pt x="819983" y="560794"/>
                  <a:pt x="819983" y="550268"/>
                  <a:pt x="819983" y="539741"/>
                </a:cubicBezTo>
                <a:cubicBezTo>
                  <a:pt x="808946" y="525832"/>
                  <a:pt x="794400" y="515433"/>
                  <a:pt x="780620" y="504268"/>
                </a:cubicBezTo>
                <a:cubicBezTo>
                  <a:pt x="776090" y="495656"/>
                  <a:pt x="779791" y="478813"/>
                  <a:pt x="768817" y="476707"/>
                </a:cubicBezTo>
                <a:cubicBezTo>
                  <a:pt x="770795" y="466882"/>
                  <a:pt x="776281" y="460502"/>
                  <a:pt x="780620" y="453038"/>
                </a:cubicBezTo>
                <a:cubicBezTo>
                  <a:pt x="776664" y="421329"/>
                  <a:pt x="733408" y="422095"/>
                  <a:pt x="701827" y="429432"/>
                </a:cubicBezTo>
                <a:cubicBezTo>
                  <a:pt x="701827" y="425477"/>
                  <a:pt x="701827" y="421521"/>
                  <a:pt x="701827" y="417566"/>
                </a:cubicBezTo>
                <a:cubicBezTo>
                  <a:pt x="686452" y="415907"/>
                  <a:pt x="682752" y="402509"/>
                  <a:pt x="670311" y="397915"/>
                </a:cubicBezTo>
                <a:cubicBezTo>
                  <a:pt x="676117" y="376351"/>
                  <a:pt x="660231" y="376415"/>
                  <a:pt x="654553" y="366399"/>
                </a:cubicBezTo>
                <a:cubicBezTo>
                  <a:pt x="643005" y="371885"/>
                  <a:pt x="639623" y="385666"/>
                  <a:pt x="623036" y="386112"/>
                </a:cubicBezTo>
                <a:cubicBezTo>
                  <a:pt x="619654" y="382922"/>
                  <a:pt x="620675" y="375330"/>
                  <a:pt x="615189" y="374310"/>
                </a:cubicBezTo>
                <a:cubicBezTo>
                  <a:pt x="614869" y="360912"/>
                  <a:pt x="626737" y="359636"/>
                  <a:pt x="634902" y="354596"/>
                </a:cubicBezTo>
                <a:cubicBezTo>
                  <a:pt x="623865" y="339412"/>
                  <a:pt x="585522" y="351406"/>
                  <a:pt x="567913" y="342793"/>
                </a:cubicBezTo>
                <a:cubicBezTo>
                  <a:pt x="569828" y="330352"/>
                  <a:pt x="560832" y="328885"/>
                  <a:pt x="563958" y="315232"/>
                </a:cubicBezTo>
                <a:cubicBezTo>
                  <a:pt x="560640" y="306746"/>
                  <a:pt x="554260" y="301323"/>
                  <a:pt x="540352" y="303429"/>
                </a:cubicBezTo>
                <a:cubicBezTo>
                  <a:pt x="537482" y="294497"/>
                  <a:pt x="528486" y="291626"/>
                  <a:pt x="520639" y="287670"/>
                </a:cubicBezTo>
                <a:cubicBezTo>
                  <a:pt x="505582" y="284417"/>
                  <a:pt x="516045" y="306683"/>
                  <a:pt x="500988" y="303429"/>
                </a:cubicBezTo>
                <a:cubicBezTo>
                  <a:pt x="492567" y="285565"/>
                  <a:pt x="502455" y="249391"/>
                  <a:pt x="485230" y="240395"/>
                </a:cubicBezTo>
                <a:cubicBezTo>
                  <a:pt x="487974" y="226105"/>
                  <a:pt x="502455" y="223552"/>
                  <a:pt x="497033" y="200968"/>
                </a:cubicBezTo>
                <a:cubicBezTo>
                  <a:pt x="500223" y="198926"/>
                  <a:pt x="503476" y="196884"/>
                  <a:pt x="508835" y="197012"/>
                </a:cubicBezTo>
                <a:cubicBezTo>
                  <a:pt x="507624" y="144378"/>
                  <a:pt x="513110" y="117199"/>
                  <a:pt x="512791" y="70945"/>
                </a:cubicBezTo>
                <a:cubicBezTo>
                  <a:pt x="519044" y="70626"/>
                  <a:pt x="527784" y="72859"/>
                  <a:pt x="528550" y="66990"/>
                </a:cubicBezTo>
                <a:cubicBezTo>
                  <a:pt x="541564" y="72923"/>
                  <a:pt x="520383" y="76623"/>
                  <a:pt x="524594" y="86703"/>
                </a:cubicBezTo>
                <a:cubicBezTo>
                  <a:pt x="533845" y="96337"/>
                  <a:pt x="533399" y="82301"/>
                  <a:pt x="540352" y="78856"/>
                </a:cubicBezTo>
                <a:cubicBezTo>
                  <a:pt x="562682" y="78856"/>
                  <a:pt x="585012" y="78856"/>
                  <a:pt x="607341" y="78856"/>
                </a:cubicBezTo>
                <a:cubicBezTo>
                  <a:pt x="622079" y="79111"/>
                  <a:pt x="619208" y="61886"/>
                  <a:pt x="638858" y="66990"/>
                </a:cubicBezTo>
                <a:cubicBezTo>
                  <a:pt x="641665" y="100994"/>
                  <a:pt x="678668" y="100739"/>
                  <a:pt x="697936" y="118220"/>
                </a:cubicBezTo>
                <a:cubicBezTo>
                  <a:pt x="698064" y="148589"/>
                  <a:pt x="699148" y="179850"/>
                  <a:pt x="693980" y="204923"/>
                </a:cubicBezTo>
                <a:cubicBezTo>
                  <a:pt x="709484" y="223233"/>
                  <a:pt x="728177" y="207794"/>
                  <a:pt x="741256" y="200968"/>
                </a:cubicBezTo>
                <a:cubicBezTo>
                  <a:pt x="759311" y="191589"/>
                  <a:pt x="773857" y="169387"/>
                  <a:pt x="792486" y="165495"/>
                </a:cubicBezTo>
                <a:cubicBezTo>
                  <a:pt x="803077" y="169706"/>
                  <a:pt x="813731" y="172832"/>
                  <a:pt x="827958" y="173406"/>
                </a:cubicBezTo>
                <a:cubicBezTo>
                  <a:pt x="855520" y="174491"/>
                  <a:pt x="881422" y="164985"/>
                  <a:pt x="867387" y="130087"/>
                </a:cubicBezTo>
                <a:cubicBezTo>
                  <a:pt x="842696" y="134298"/>
                  <a:pt x="843526" y="164028"/>
                  <a:pt x="808309" y="157648"/>
                </a:cubicBezTo>
                <a:cubicBezTo>
                  <a:pt x="800908" y="150120"/>
                  <a:pt x="807862" y="147759"/>
                  <a:pt x="808309" y="137934"/>
                </a:cubicBezTo>
                <a:cubicBezTo>
                  <a:pt x="808436" y="123643"/>
                  <a:pt x="788339" y="116498"/>
                  <a:pt x="796442" y="106417"/>
                </a:cubicBezTo>
                <a:cubicBezTo>
                  <a:pt x="809138" y="102972"/>
                  <a:pt x="801865" y="119432"/>
                  <a:pt x="812200" y="118220"/>
                </a:cubicBezTo>
                <a:cubicBezTo>
                  <a:pt x="821898" y="114775"/>
                  <a:pt x="821004" y="100739"/>
                  <a:pt x="835869" y="102462"/>
                </a:cubicBezTo>
                <a:cubicBezTo>
                  <a:pt x="848502" y="104248"/>
                  <a:pt x="846843" y="120389"/>
                  <a:pt x="859476" y="122176"/>
                </a:cubicBezTo>
                <a:cubicBezTo>
                  <a:pt x="873894" y="122112"/>
                  <a:pt x="877148" y="111011"/>
                  <a:pt x="887036" y="106417"/>
                </a:cubicBezTo>
                <a:cubicBezTo>
                  <a:pt x="908728" y="104376"/>
                  <a:pt x="926145" y="106672"/>
                  <a:pt x="934312" y="118220"/>
                </a:cubicBezTo>
                <a:cubicBezTo>
                  <a:pt x="943180" y="115286"/>
                  <a:pt x="935843" y="96146"/>
                  <a:pt x="938267" y="86703"/>
                </a:cubicBezTo>
                <a:cubicBezTo>
                  <a:pt x="954855" y="78346"/>
                  <a:pt x="973803" y="72349"/>
                  <a:pt x="989498" y="63098"/>
                </a:cubicBezTo>
                <a:cubicBezTo>
                  <a:pt x="989498" y="85619"/>
                  <a:pt x="1031988" y="83322"/>
                  <a:pt x="1032817" y="63098"/>
                </a:cubicBezTo>
                <a:cubicBezTo>
                  <a:pt x="1036199" y="46574"/>
                  <a:pt x="1015208" y="54485"/>
                  <a:pt x="1009212" y="47339"/>
                </a:cubicBezTo>
                <a:cubicBezTo>
                  <a:pt x="1006468" y="36749"/>
                  <a:pt x="1017378" y="39747"/>
                  <a:pt x="1021014" y="35537"/>
                </a:cubicBezTo>
                <a:cubicBezTo>
                  <a:pt x="1018144" y="23479"/>
                  <a:pt x="1025034" y="21182"/>
                  <a:pt x="1024970" y="11867"/>
                </a:cubicBezTo>
                <a:cubicBezTo>
                  <a:pt x="1031733" y="12059"/>
                  <a:pt x="1035178" y="8932"/>
                  <a:pt x="1036773" y="4020"/>
                </a:cubicBezTo>
                <a:close/>
                <a:moveTo>
                  <a:pt x="473490" y="0"/>
                </a:moveTo>
                <a:cubicBezTo>
                  <a:pt x="485038" y="1595"/>
                  <a:pt x="486824" y="12951"/>
                  <a:pt x="497096" y="15758"/>
                </a:cubicBezTo>
                <a:cubicBezTo>
                  <a:pt x="491163" y="41342"/>
                  <a:pt x="519809" y="48998"/>
                  <a:pt x="505007" y="70881"/>
                </a:cubicBezTo>
                <a:cubicBezTo>
                  <a:pt x="499392" y="70498"/>
                  <a:pt x="493842" y="70243"/>
                  <a:pt x="493204" y="74836"/>
                </a:cubicBezTo>
                <a:cubicBezTo>
                  <a:pt x="487845" y="73624"/>
                  <a:pt x="489950" y="64947"/>
                  <a:pt x="489249" y="59078"/>
                </a:cubicBezTo>
                <a:cubicBezTo>
                  <a:pt x="467493" y="54165"/>
                  <a:pt x="466026" y="22968"/>
                  <a:pt x="4734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10157758" y="-3"/>
            <a:ext cx="1669448" cy="944443"/>
          </a:xfrm>
          <a:custGeom>
            <a:avLst/>
            <a:gdLst/>
            <a:ahLst/>
            <a:cxnLst/>
            <a:rect l="l" t="t" r="r" b="b"/>
            <a:pathLst>
              <a:path w="1669448" h="944443" extrusionOk="0">
                <a:moveTo>
                  <a:pt x="597763" y="904335"/>
                </a:moveTo>
                <a:cubicBezTo>
                  <a:pt x="601303" y="905701"/>
                  <a:pt x="604804" y="907477"/>
                  <a:pt x="608571" y="906682"/>
                </a:cubicBezTo>
                <a:cubicBezTo>
                  <a:pt x="613768" y="920048"/>
                  <a:pt x="615253" y="933094"/>
                  <a:pt x="599235" y="944443"/>
                </a:cubicBezTo>
                <a:cubicBezTo>
                  <a:pt x="575580" y="938504"/>
                  <a:pt x="592660" y="917183"/>
                  <a:pt x="586719" y="904454"/>
                </a:cubicBezTo>
                <a:cubicBezTo>
                  <a:pt x="590643" y="902015"/>
                  <a:pt x="594223" y="902970"/>
                  <a:pt x="597763" y="904335"/>
                </a:cubicBezTo>
                <a:close/>
                <a:moveTo>
                  <a:pt x="336917" y="887375"/>
                </a:moveTo>
                <a:cubicBezTo>
                  <a:pt x="344237" y="887905"/>
                  <a:pt x="350600" y="897982"/>
                  <a:pt x="357178" y="906044"/>
                </a:cubicBezTo>
                <a:cubicBezTo>
                  <a:pt x="353146" y="912090"/>
                  <a:pt x="345935" y="917817"/>
                  <a:pt x="346994" y="924395"/>
                </a:cubicBezTo>
                <a:cubicBezTo>
                  <a:pt x="337023" y="931607"/>
                  <a:pt x="321855" y="907847"/>
                  <a:pt x="321855" y="899680"/>
                </a:cubicBezTo>
                <a:cubicBezTo>
                  <a:pt x="326840" y="895543"/>
                  <a:pt x="331932" y="891512"/>
                  <a:pt x="336917" y="887375"/>
                </a:cubicBezTo>
                <a:close/>
                <a:moveTo>
                  <a:pt x="434159" y="868297"/>
                </a:moveTo>
                <a:cubicBezTo>
                  <a:pt x="440842" y="870529"/>
                  <a:pt x="446809" y="879817"/>
                  <a:pt x="453492" y="882602"/>
                </a:cubicBezTo>
                <a:cubicBezTo>
                  <a:pt x="463144" y="878572"/>
                  <a:pt x="471843" y="883663"/>
                  <a:pt x="479692" y="896285"/>
                </a:cubicBezTo>
                <a:cubicBezTo>
                  <a:pt x="464630" y="908590"/>
                  <a:pt x="451688" y="900741"/>
                  <a:pt x="436731" y="911349"/>
                </a:cubicBezTo>
                <a:cubicBezTo>
                  <a:pt x="417533" y="895648"/>
                  <a:pt x="431216" y="883132"/>
                  <a:pt x="427185" y="868918"/>
                </a:cubicBezTo>
                <a:cubicBezTo>
                  <a:pt x="429625" y="867592"/>
                  <a:pt x="431932" y="867553"/>
                  <a:pt x="434159" y="868297"/>
                </a:cubicBezTo>
                <a:close/>
                <a:moveTo>
                  <a:pt x="691715" y="863445"/>
                </a:moveTo>
                <a:cubicBezTo>
                  <a:pt x="698825" y="865956"/>
                  <a:pt x="705547" y="877670"/>
                  <a:pt x="704991" y="883239"/>
                </a:cubicBezTo>
                <a:cubicBezTo>
                  <a:pt x="696081" y="890240"/>
                  <a:pt x="683883" y="871996"/>
                  <a:pt x="684731" y="864571"/>
                </a:cubicBezTo>
                <a:cubicBezTo>
                  <a:pt x="686932" y="862794"/>
                  <a:pt x="689345" y="862608"/>
                  <a:pt x="691715" y="863445"/>
                </a:cubicBezTo>
                <a:close/>
                <a:moveTo>
                  <a:pt x="953994" y="772492"/>
                </a:moveTo>
                <a:cubicBezTo>
                  <a:pt x="950213" y="771537"/>
                  <a:pt x="946176" y="771995"/>
                  <a:pt x="942490" y="774514"/>
                </a:cubicBezTo>
                <a:cubicBezTo>
                  <a:pt x="955749" y="787136"/>
                  <a:pt x="953204" y="796153"/>
                  <a:pt x="964659" y="801669"/>
                </a:cubicBezTo>
                <a:cubicBezTo>
                  <a:pt x="974364" y="790929"/>
                  <a:pt x="965335" y="775356"/>
                  <a:pt x="953994" y="772492"/>
                </a:cubicBezTo>
                <a:close/>
                <a:moveTo>
                  <a:pt x="1351826" y="716492"/>
                </a:moveTo>
                <a:cubicBezTo>
                  <a:pt x="1359358" y="726782"/>
                  <a:pt x="1370709" y="725191"/>
                  <a:pt x="1358084" y="736433"/>
                </a:cubicBezTo>
                <a:cubicBezTo>
                  <a:pt x="1352674" y="736222"/>
                  <a:pt x="1342705" y="723174"/>
                  <a:pt x="1351826" y="716492"/>
                </a:cubicBezTo>
                <a:close/>
                <a:moveTo>
                  <a:pt x="779879" y="661439"/>
                </a:moveTo>
                <a:cubicBezTo>
                  <a:pt x="757284" y="657198"/>
                  <a:pt x="741798" y="666214"/>
                  <a:pt x="722387" y="683291"/>
                </a:cubicBezTo>
                <a:cubicBezTo>
                  <a:pt x="720796" y="700687"/>
                  <a:pt x="731615" y="716174"/>
                  <a:pt x="749435" y="716385"/>
                </a:cubicBezTo>
                <a:cubicBezTo>
                  <a:pt x="772773" y="701960"/>
                  <a:pt x="771286" y="694005"/>
                  <a:pt x="775212" y="680322"/>
                </a:cubicBezTo>
                <a:cubicBezTo>
                  <a:pt x="777121" y="673638"/>
                  <a:pt x="783696" y="667804"/>
                  <a:pt x="779879" y="661439"/>
                </a:cubicBezTo>
                <a:close/>
                <a:moveTo>
                  <a:pt x="777757" y="628027"/>
                </a:moveTo>
                <a:cubicBezTo>
                  <a:pt x="770015" y="631421"/>
                  <a:pt x="763013" y="627497"/>
                  <a:pt x="754738" y="636724"/>
                </a:cubicBezTo>
                <a:cubicBezTo>
                  <a:pt x="757710" y="640650"/>
                  <a:pt x="754316" y="644043"/>
                  <a:pt x="759088" y="648181"/>
                </a:cubicBezTo>
                <a:cubicBezTo>
                  <a:pt x="766513" y="649029"/>
                  <a:pt x="784865" y="636831"/>
                  <a:pt x="777757" y="628027"/>
                </a:cubicBezTo>
                <a:close/>
                <a:moveTo>
                  <a:pt x="791999" y="627894"/>
                </a:moveTo>
                <a:cubicBezTo>
                  <a:pt x="788722" y="628603"/>
                  <a:pt x="785474" y="630546"/>
                  <a:pt x="782636" y="634073"/>
                </a:cubicBezTo>
                <a:cubicBezTo>
                  <a:pt x="791652" y="645210"/>
                  <a:pt x="800881" y="653696"/>
                  <a:pt x="811913" y="645317"/>
                </a:cubicBezTo>
                <a:cubicBezTo>
                  <a:pt x="811913" y="634736"/>
                  <a:pt x="801829" y="625766"/>
                  <a:pt x="791999" y="627894"/>
                </a:cubicBezTo>
                <a:close/>
                <a:moveTo>
                  <a:pt x="521909" y="615935"/>
                </a:moveTo>
                <a:cubicBezTo>
                  <a:pt x="511513" y="623147"/>
                  <a:pt x="510347" y="631421"/>
                  <a:pt x="516712" y="640332"/>
                </a:cubicBezTo>
                <a:cubicBezTo>
                  <a:pt x="523074" y="640863"/>
                  <a:pt x="530076" y="635029"/>
                  <a:pt x="537182" y="628558"/>
                </a:cubicBezTo>
                <a:cubicBezTo>
                  <a:pt x="532410" y="620815"/>
                  <a:pt x="527213" y="617420"/>
                  <a:pt x="521909" y="615935"/>
                </a:cubicBezTo>
                <a:close/>
                <a:moveTo>
                  <a:pt x="98743" y="605990"/>
                </a:moveTo>
                <a:cubicBezTo>
                  <a:pt x="102867" y="606255"/>
                  <a:pt x="106845" y="608032"/>
                  <a:pt x="110769" y="610418"/>
                </a:cubicBezTo>
                <a:cubicBezTo>
                  <a:pt x="112995" y="612753"/>
                  <a:pt x="91886" y="617207"/>
                  <a:pt x="85841" y="610631"/>
                </a:cubicBezTo>
                <a:cubicBezTo>
                  <a:pt x="90350" y="606972"/>
                  <a:pt x="94619" y="605725"/>
                  <a:pt x="98743" y="605990"/>
                </a:cubicBezTo>
                <a:close/>
                <a:moveTo>
                  <a:pt x="307958" y="599811"/>
                </a:moveTo>
                <a:cubicBezTo>
                  <a:pt x="288865" y="608616"/>
                  <a:pt x="290456" y="629299"/>
                  <a:pt x="304670" y="632694"/>
                </a:cubicBezTo>
                <a:cubicBezTo>
                  <a:pt x="315064" y="622617"/>
                  <a:pt x="305518" y="610631"/>
                  <a:pt x="307958" y="599811"/>
                </a:cubicBezTo>
                <a:close/>
                <a:moveTo>
                  <a:pt x="1502451" y="593553"/>
                </a:moveTo>
                <a:cubicBezTo>
                  <a:pt x="1511784" y="601296"/>
                  <a:pt x="1521650" y="604054"/>
                  <a:pt x="1531197" y="610312"/>
                </a:cubicBezTo>
                <a:cubicBezTo>
                  <a:pt x="1541698" y="617314"/>
                  <a:pt x="1568004" y="609145"/>
                  <a:pt x="1568959" y="619648"/>
                </a:cubicBezTo>
                <a:cubicBezTo>
                  <a:pt x="1579460" y="627178"/>
                  <a:pt x="1566307" y="632271"/>
                  <a:pt x="1569808" y="639059"/>
                </a:cubicBezTo>
                <a:cubicBezTo>
                  <a:pt x="1558564" y="649560"/>
                  <a:pt x="1550078" y="633649"/>
                  <a:pt x="1538835" y="644150"/>
                </a:cubicBezTo>
                <a:cubicBezTo>
                  <a:pt x="1533956" y="638105"/>
                  <a:pt x="1528969" y="632164"/>
                  <a:pt x="1524090" y="626117"/>
                </a:cubicBezTo>
                <a:cubicBezTo>
                  <a:pt x="1500967" y="608191"/>
                  <a:pt x="1473918" y="629936"/>
                  <a:pt x="1451536" y="605009"/>
                </a:cubicBezTo>
                <a:cubicBezTo>
                  <a:pt x="1460127" y="585067"/>
                  <a:pt x="1486222" y="600661"/>
                  <a:pt x="1502451" y="593553"/>
                </a:cubicBezTo>
                <a:close/>
                <a:moveTo>
                  <a:pt x="1513226" y="571419"/>
                </a:moveTo>
                <a:cubicBezTo>
                  <a:pt x="1521569" y="575427"/>
                  <a:pt x="1527138" y="590024"/>
                  <a:pt x="1513375" y="594718"/>
                </a:cubicBezTo>
                <a:cubicBezTo>
                  <a:pt x="1504148" y="586445"/>
                  <a:pt x="1508072" y="579443"/>
                  <a:pt x="1504572" y="571701"/>
                </a:cubicBezTo>
                <a:cubicBezTo>
                  <a:pt x="1507356" y="569924"/>
                  <a:pt x="1510445" y="570083"/>
                  <a:pt x="1513226" y="571419"/>
                </a:cubicBezTo>
                <a:close/>
                <a:moveTo>
                  <a:pt x="1074021" y="566929"/>
                </a:moveTo>
                <a:cubicBezTo>
                  <a:pt x="1076673" y="579339"/>
                  <a:pt x="1080173" y="591538"/>
                  <a:pt x="1094280" y="585491"/>
                </a:cubicBezTo>
                <a:cubicBezTo>
                  <a:pt x="1095236" y="575944"/>
                  <a:pt x="1082400" y="564171"/>
                  <a:pt x="1074021" y="566929"/>
                </a:cubicBezTo>
                <a:close/>
                <a:moveTo>
                  <a:pt x="949915" y="537652"/>
                </a:moveTo>
                <a:cubicBezTo>
                  <a:pt x="956280" y="542849"/>
                  <a:pt x="954371" y="547305"/>
                  <a:pt x="956704" y="552185"/>
                </a:cubicBezTo>
                <a:cubicBezTo>
                  <a:pt x="948748" y="558124"/>
                  <a:pt x="941429" y="557276"/>
                  <a:pt x="934852" y="549957"/>
                </a:cubicBezTo>
                <a:cubicBezTo>
                  <a:pt x="939838" y="545821"/>
                  <a:pt x="944824" y="541789"/>
                  <a:pt x="949915" y="537652"/>
                </a:cubicBezTo>
                <a:close/>
                <a:moveTo>
                  <a:pt x="27076" y="507845"/>
                </a:moveTo>
                <a:cubicBezTo>
                  <a:pt x="43941" y="512618"/>
                  <a:pt x="63776" y="512725"/>
                  <a:pt x="71097" y="537227"/>
                </a:cubicBezTo>
                <a:cubicBezTo>
                  <a:pt x="66006" y="555260"/>
                  <a:pt x="51897" y="572019"/>
                  <a:pt x="31319" y="574671"/>
                </a:cubicBezTo>
                <a:cubicBezTo>
                  <a:pt x="13499" y="552078"/>
                  <a:pt x="-715" y="554942"/>
                  <a:pt x="28" y="530015"/>
                </a:cubicBezTo>
                <a:cubicBezTo>
                  <a:pt x="9045" y="522589"/>
                  <a:pt x="18059" y="515270"/>
                  <a:pt x="27076" y="507845"/>
                </a:cubicBezTo>
                <a:close/>
                <a:moveTo>
                  <a:pt x="998921" y="462552"/>
                </a:moveTo>
                <a:cubicBezTo>
                  <a:pt x="1003905" y="468599"/>
                  <a:pt x="1008787" y="474644"/>
                  <a:pt x="1013665" y="480585"/>
                </a:cubicBezTo>
                <a:cubicBezTo>
                  <a:pt x="1006557" y="498724"/>
                  <a:pt x="995740" y="502861"/>
                  <a:pt x="978131" y="504663"/>
                </a:cubicBezTo>
                <a:cubicBezTo>
                  <a:pt x="978873" y="494586"/>
                  <a:pt x="974843" y="484085"/>
                  <a:pt x="978449" y="474327"/>
                </a:cubicBezTo>
                <a:cubicBezTo>
                  <a:pt x="985874" y="464673"/>
                  <a:pt x="991920" y="468386"/>
                  <a:pt x="998921" y="462552"/>
                </a:cubicBezTo>
                <a:close/>
                <a:moveTo>
                  <a:pt x="551293" y="461491"/>
                </a:moveTo>
                <a:cubicBezTo>
                  <a:pt x="560627" y="475281"/>
                  <a:pt x="579612" y="490131"/>
                  <a:pt x="580251" y="503071"/>
                </a:cubicBezTo>
                <a:cubicBezTo>
                  <a:pt x="549382" y="542425"/>
                  <a:pt x="497831" y="514103"/>
                  <a:pt x="513847" y="476978"/>
                </a:cubicBezTo>
                <a:cubicBezTo>
                  <a:pt x="527107" y="464036"/>
                  <a:pt x="539305" y="462234"/>
                  <a:pt x="551293" y="461491"/>
                </a:cubicBezTo>
                <a:close/>
                <a:moveTo>
                  <a:pt x="359906" y="459093"/>
                </a:moveTo>
                <a:cubicBezTo>
                  <a:pt x="351905" y="460510"/>
                  <a:pt x="347470" y="479842"/>
                  <a:pt x="359085" y="477933"/>
                </a:cubicBezTo>
                <a:cubicBezTo>
                  <a:pt x="355903" y="473053"/>
                  <a:pt x="364072" y="469236"/>
                  <a:pt x="368632" y="465097"/>
                </a:cubicBezTo>
                <a:cubicBezTo>
                  <a:pt x="365636" y="460139"/>
                  <a:pt x="362573" y="458621"/>
                  <a:pt x="359906" y="459093"/>
                </a:cubicBezTo>
                <a:close/>
                <a:moveTo>
                  <a:pt x="655031" y="447065"/>
                </a:moveTo>
                <a:cubicBezTo>
                  <a:pt x="660969" y="455020"/>
                  <a:pt x="649621" y="463294"/>
                  <a:pt x="642407" y="462339"/>
                </a:cubicBezTo>
                <a:cubicBezTo>
                  <a:pt x="636468" y="454490"/>
                  <a:pt x="647817" y="446110"/>
                  <a:pt x="655031" y="447065"/>
                </a:cubicBezTo>
                <a:close/>
                <a:moveTo>
                  <a:pt x="1507012" y="439321"/>
                </a:moveTo>
                <a:cubicBezTo>
                  <a:pt x="1512953" y="447171"/>
                  <a:pt x="1501497" y="455552"/>
                  <a:pt x="1494389" y="454596"/>
                </a:cubicBezTo>
                <a:cubicBezTo>
                  <a:pt x="1490570" y="442292"/>
                  <a:pt x="1495239" y="437837"/>
                  <a:pt x="1507012" y="439321"/>
                </a:cubicBezTo>
                <a:close/>
                <a:moveTo>
                  <a:pt x="1253921" y="399863"/>
                </a:moveTo>
                <a:cubicBezTo>
                  <a:pt x="1240662" y="407712"/>
                  <a:pt x="1238540" y="416728"/>
                  <a:pt x="1234721" y="425532"/>
                </a:cubicBezTo>
                <a:cubicBezTo>
                  <a:pt x="1222099" y="421819"/>
                  <a:pt x="1208415" y="430305"/>
                  <a:pt x="1197488" y="410683"/>
                </a:cubicBezTo>
                <a:cubicBezTo>
                  <a:pt x="1182640" y="409092"/>
                  <a:pt x="1196323" y="424578"/>
                  <a:pt x="1184336" y="431473"/>
                </a:cubicBezTo>
                <a:cubicBezTo>
                  <a:pt x="1177125" y="437200"/>
                  <a:pt x="1179777" y="443884"/>
                  <a:pt x="1168744" y="449188"/>
                </a:cubicBezTo>
                <a:cubicBezTo>
                  <a:pt x="1153152" y="457567"/>
                  <a:pt x="1139362" y="448762"/>
                  <a:pt x="1122814" y="466688"/>
                </a:cubicBezTo>
                <a:cubicBezTo>
                  <a:pt x="1110404" y="461491"/>
                  <a:pt x="1097038" y="466053"/>
                  <a:pt x="1085052" y="457354"/>
                </a:cubicBezTo>
                <a:cubicBezTo>
                  <a:pt x="1072217" y="463401"/>
                  <a:pt x="1075823" y="477722"/>
                  <a:pt x="1064580" y="469129"/>
                </a:cubicBezTo>
                <a:cubicBezTo>
                  <a:pt x="1052806" y="462445"/>
                  <a:pt x="1072430" y="458839"/>
                  <a:pt x="1060762" y="452157"/>
                </a:cubicBezTo>
                <a:cubicBezTo>
                  <a:pt x="1042729" y="457354"/>
                  <a:pt x="1028091" y="428610"/>
                  <a:pt x="1012391" y="411318"/>
                </a:cubicBezTo>
                <a:cubicBezTo>
                  <a:pt x="998920" y="415668"/>
                  <a:pt x="1007087" y="433064"/>
                  <a:pt x="995101" y="445475"/>
                </a:cubicBezTo>
                <a:cubicBezTo>
                  <a:pt x="987465" y="453324"/>
                  <a:pt x="974630" y="451203"/>
                  <a:pt x="965507" y="464567"/>
                </a:cubicBezTo>
                <a:cubicBezTo>
                  <a:pt x="952247" y="458946"/>
                  <a:pt x="938034" y="463295"/>
                  <a:pt x="924774" y="457674"/>
                </a:cubicBezTo>
                <a:cubicBezTo>
                  <a:pt x="919790" y="451627"/>
                  <a:pt x="914910" y="445580"/>
                  <a:pt x="910030" y="439641"/>
                </a:cubicBezTo>
                <a:cubicBezTo>
                  <a:pt x="892634" y="457143"/>
                  <a:pt x="878740" y="439535"/>
                  <a:pt x="861025" y="459582"/>
                </a:cubicBezTo>
                <a:cubicBezTo>
                  <a:pt x="852751" y="459052"/>
                  <a:pt x="844796" y="456187"/>
                  <a:pt x="836097" y="459795"/>
                </a:cubicBezTo>
                <a:cubicBezTo>
                  <a:pt x="835249" y="469871"/>
                  <a:pt x="853175" y="481752"/>
                  <a:pt x="846704" y="491298"/>
                </a:cubicBezTo>
                <a:cubicBezTo>
                  <a:pt x="838749" y="497344"/>
                  <a:pt x="832808" y="483025"/>
                  <a:pt x="824853" y="489071"/>
                </a:cubicBezTo>
                <a:cubicBezTo>
                  <a:pt x="823687" y="504663"/>
                  <a:pt x="826657" y="520574"/>
                  <a:pt x="822839" y="535848"/>
                </a:cubicBezTo>
                <a:cubicBezTo>
                  <a:pt x="842568" y="554412"/>
                  <a:pt x="836416" y="570323"/>
                  <a:pt x="834295" y="586764"/>
                </a:cubicBezTo>
                <a:cubicBezTo>
                  <a:pt x="842994" y="582734"/>
                  <a:pt x="851584" y="579870"/>
                  <a:pt x="860918" y="570112"/>
                </a:cubicBezTo>
                <a:cubicBezTo>
                  <a:pt x="854554" y="543699"/>
                  <a:pt x="868239" y="519302"/>
                  <a:pt x="863146" y="492996"/>
                </a:cubicBezTo>
                <a:cubicBezTo>
                  <a:pt x="867813" y="486949"/>
                  <a:pt x="865480" y="480373"/>
                  <a:pt x="873330" y="474644"/>
                </a:cubicBezTo>
                <a:cubicBezTo>
                  <a:pt x="881603" y="475174"/>
                  <a:pt x="888604" y="487903"/>
                  <a:pt x="896029" y="496283"/>
                </a:cubicBezTo>
                <a:cubicBezTo>
                  <a:pt x="891256" y="504134"/>
                  <a:pt x="889454" y="512194"/>
                  <a:pt x="879905" y="519513"/>
                </a:cubicBezTo>
                <a:cubicBezTo>
                  <a:pt x="890408" y="531607"/>
                  <a:pt x="873965" y="541047"/>
                  <a:pt x="882027" y="552927"/>
                </a:cubicBezTo>
                <a:cubicBezTo>
                  <a:pt x="875027" y="557700"/>
                  <a:pt x="874497" y="563217"/>
                  <a:pt x="880331" y="569368"/>
                </a:cubicBezTo>
                <a:cubicBezTo>
                  <a:pt x="873330" y="574142"/>
                  <a:pt x="872799" y="579657"/>
                  <a:pt x="878740" y="585810"/>
                </a:cubicBezTo>
                <a:cubicBezTo>
                  <a:pt x="883724" y="591220"/>
                  <a:pt x="890408" y="579763"/>
                  <a:pt x="895073" y="587508"/>
                </a:cubicBezTo>
                <a:cubicBezTo>
                  <a:pt x="909818" y="605964"/>
                  <a:pt x="927426" y="596205"/>
                  <a:pt x="942170" y="614344"/>
                </a:cubicBezTo>
                <a:cubicBezTo>
                  <a:pt x="957234" y="602039"/>
                  <a:pt x="972295" y="589734"/>
                  <a:pt x="987359" y="577430"/>
                </a:cubicBezTo>
                <a:cubicBezTo>
                  <a:pt x="997012" y="572657"/>
                  <a:pt x="1005179" y="583900"/>
                  <a:pt x="1015256" y="574672"/>
                </a:cubicBezTo>
                <a:cubicBezTo>
                  <a:pt x="1013877" y="553881"/>
                  <a:pt x="1042410" y="559398"/>
                  <a:pt x="1057366" y="540198"/>
                </a:cubicBezTo>
                <a:cubicBezTo>
                  <a:pt x="1062564" y="543380"/>
                  <a:pt x="1067974" y="544123"/>
                  <a:pt x="1073278" y="547306"/>
                </a:cubicBezTo>
                <a:cubicBezTo>
                  <a:pt x="1084309" y="542002"/>
                  <a:pt x="1077946" y="534894"/>
                  <a:pt x="1088870" y="529486"/>
                </a:cubicBezTo>
                <a:cubicBezTo>
                  <a:pt x="1101388" y="534257"/>
                  <a:pt x="1100433" y="545608"/>
                  <a:pt x="1109130" y="548047"/>
                </a:cubicBezTo>
                <a:cubicBezTo>
                  <a:pt x="1116980" y="552503"/>
                  <a:pt x="1127374" y="531288"/>
                  <a:pt x="1135119" y="536909"/>
                </a:cubicBezTo>
                <a:cubicBezTo>
                  <a:pt x="1152408" y="549745"/>
                  <a:pt x="1144559" y="559928"/>
                  <a:pt x="1148272" y="571384"/>
                </a:cubicBezTo>
                <a:cubicBezTo>
                  <a:pt x="1164394" y="575414"/>
                  <a:pt x="1180731" y="578172"/>
                  <a:pt x="1198020" y="570853"/>
                </a:cubicBezTo>
                <a:cubicBezTo>
                  <a:pt x="1207248" y="563428"/>
                  <a:pt x="1204596" y="554942"/>
                  <a:pt x="1208734" y="547093"/>
                </a:cubicBezTo>
                <a:cubicBezTo>
                  <a:pt x="1228889" y="548577"/>
                  <a:pt x="1219236" y="534470"/>
                  <a:pt x="1238858" y="522484"/>
                </a:cubicBezTo>
                <a:cubicBezTo>
                  <a:pt x="1236949" y="516757"/>
                  <a:pt x="1222629" y="509755"/>
                  <a:pt x="1229524" y="504982"/>
                </a:cubicBezTo>
                <a:cubicBezTo>
                  <a:pt x="1244055" y="506573"/>
                  <a:pt x="1240238" y="520256"/>
                  <a:pt x="1243739" y="528742"/>
                </a:cubicBezTo>
                <a:cubicBezTo>
                  <a:pt x="1248724" y="524606"/>
                  <a:pt x="1253815" y="520574"/>
                  <a:pt x="1258801" y="516437"/>
                </a:cubicBezTo>
                <a:cubicBezTo>
                  <a:pt x="1258482" y="507210"/>
                  <a:pt x="1250420" y="497133"/>
                  <a:pt x="1256043" y="488540"/>
                </a:cubicBezTo>
                <a:cubicBezTo>
                  <a:pt x="1262618" y="486949"/>
                  <a:pt x="1268348" y="494481"/>
                  <a:pt x="1275454" y="487692"/>
                </a:cubicBezTo>
                <a:cubicBezTo>
                  <a:pt x="1264741" y="477402"/>
                  <a:pt x="1261346" y="467856"/>
                  <a:pt x="1267287" y="459265"/>
                </a:cubicBezTo>
                <a:cubicBezTo>
                  <a:pt x="1300168" y="453855"/>
                  <a:pt x="1281712" y="403575"/>
                  <a:pt x="1253921" y="399863"/>
                </a:cubicBezTo>
                <a:close/>
                <a:moveTo>
                  <a:pt x="1531409" y="389255"/>
                </a:moveTo>
                <a:cubicBezTo>
                  <a:pt x="1539895" y="389785"/>
                  <a:pt x="1549761" y="402832"/>
                  <a:pt x="1537667" y="409196"/>
                </a:cubicBezTo>
                <a:cubicBezTo>
                  <a:pt x="1529181" y="408666"/>
                  <a:pt x="1519210" y="395619"/>
                  <a:pt x="1531409" y="389255"/>
                </a:cubicBezTo>
                <a:close/>
                <a:moveTo>
                  <a:pt x="28880" y="380876"/>
                </a:moveTo>
                <a:cubicBezTo>
                  <a:pt x="39488" y="377800"/>
                  <a:pt x="60809" y="391166"/>
                  <a:pt x="40655" y="401454"/>
                </a:cubicBezTo>
                <a:cubicBezTo>
                  <a:pt x="34184" y="394348"/>
                  <a:pt x="28350" y="387347"/>
                  <a:pt x="28880" y="380876"/>
                </a:cubicBezTo>
                <a:close/>
                <a:moveTo>
                  <a:pt x="617906" y="376950"/>
                </a:moveTo>
                <a:cubicBezTo>
                  <a:pt x="627557" y="372920"/>
                  <a:pt x="636256" y="378011"/>
                  <a:pt x="644105" y="390634"/>
                </a:cubicBezTo>
                <a:cubicBezTo>
                  <a:pt x="637423" y="413334"/>
                  <a:pt x="605281" y="395727"/>
                  <a:pt x="617906" y="376950"/>
                </a:cubicBezTo>
                <a:close/>
                <a:moveTo>
                  <a:pt x="577797" y="336180"/>
                </a:moveTo>
                <a:cubicBezTo>
                  <a:pt x="580383" y="337944"/>
                  <a:pt x="582955" y="339986"/>
                  <a:pt x="585979" y="337811"/>
                </a:cubicBezTo>
                <a:cubicBezTo>
                  <a:pt x="587888" y="341735"/>
                  <a:pt x="581629" y="344706"/>
                  <a:pt x="584812" y="348736"/>
                </a:cubicBezTo>
                <a:cubicBezTo>
                  <a:pt x="576961" y="354784"/>
                  <a:pt x="568582" y="343326"/>
                  <a:pt x="569537" y="336220"/>
                </a:cubicBezTo>
                <a:cubicBezTo>
                  <a:pt x="572613" y="332931"/>
                  <a:pt x="575212" y="334416"/>
                  <a:pt x="577797" y="336180"/>
                </a:cubicBezTo>
                <a:close/>
                <a:moveTo>
                  <a:pt x="1201760" y="301997"/>
                </a:moveTo>
                <a:cubicBezTo>
                  <a:pt x="1197782" y="300472"/>
                  <a:pt x="1193619" y="300790"/>
                  <a:pt x="1189323" y="302169"/>
                </a:cubicBezTo>
                <a:cubicBezTo>
                  <a:pt x="1192610" y="314474"/>
                  <a:pt x="1205022" y="327627"/>
                  <a:pt x="1215736" y="340780"/>
                </a:cubicBezTo>
                <a:cubicBezTo>
                  <a:pt x="1207567" y="366449"/>
                  <a:pt x="1234934" y="388514"/>
                  <a:pt x="1259225" y="375572"/>
                </a:cubicBezTo>
                <a:cubicBezTo>
                  <a:pt x="1258270" y="352448"/>
                  <a:pt x="1232812" y="326884"/>
                  <a:pt x="1241510" y="304715"/>
                </a:cubicBezTo>
                <a:cubicBezTo>
                  <a:pt x="1232388" y="304079"/>
                  <a:pt x="1221675" y="318398"/>
                  <a:pt x="1213084" y="312883"/>
                </a:cubicBezTo>
                <a:cubicBezTo>
                  <a:pt x="1209530" y="306890"/>
                  <a:pt x="1205738" y="303522"/>
                  <a:pt x="1201760" y="301997"/>
                </a:cubicBezTo>
                <a:close/>
                <a:moveTo>
                  <a:pt x="1382588" y="274696"/>
                </a:moveTo>
                <a:cubicBezTo>
                  <a:pt x="1377603" y="278833"/>
                  <a:pt x="1372511" y="282865"/>
                  <a:pt x="1367526" y="287001"/>
                </a:cubicBezTo>
                <a:cubicBezTo>
                  <a:pt x="1352145" y="274590"/>
                  <a:pt x="1334962" y="280637"/>
                  <a:pt x="1316610" y="298457"/>
                </a:cubicBezTo>
                <a:cubicBezTo>
                  <a:pt x="1320853" y="306519"/>
                  <a:pt x="1323294" y="318717"/>
                  <a:pt x="1333901" y="319459"/>
                </a:cubicBezTo>
                <a:cubicBezTo>
                  <a:pt x="1343340" y="325399"/>
                  <a:pt x="1341962" y="307790"/>
                  <a:pt x="1346522" y="304184"/>
                </a:cubicBezTo>
                <a:cubicBezTo>
                  <a:pt x="1354691" y="305245"/>
                  <a:pt x="1363388" y="300897"/>
                  <a:pt x="1372511" y="293046"/>
                </a:cubicBezTo>
                <a:cubicBezTo>
                  <a:pt x="1380679" y="293472"/>
                  <a:pt x="1387680" y="306836"/>
                  <a:pt x="1396801" y="298245"/>
                </a:cubicBezTo>
                <a:cubicBezTo>
                  <a:pt x="1405711" y="288273"/>
                  <a:pt x="1389589" y="280000"/>
                  <a:pt x="1382588" y="274696"/>
                </a:cubicBezTo>
                <a:close/>
                <a:moveTo>
                  <a:pt x="667335" y="271407"/>
                </a:moveTo>
                <a:cubicBezTo>
                  <a:pt x="660546" y="274802"/>
                  <a:pt x="654925" y="267271"/>
                  <a:pt x="647393" y="277667"/>
                </a:cubicBezTo>
                <a:cubicBezTo>
                  <a:pt x="641135" y="267164"/>
                  <a:pt x="633073" y="273318"/>
                  <a:pt x="625011" y="280954"/>
                </a:cubicBezTo>
                <a:cubicBezTo>
                  <a:pt x="627345" y="284032"/>
                  <a:pt x="629786" y="287001"/>
                  <a:pt x="632332" y="290077"/>
                </a:cubicBezTo>
                <a:cubicBezTo>
                  <a:pt x="646120" y="280637"/>
                  <a:pt x="657364" y="297078"/>
                  <a:pt x="670623" y="293896"/>
                </a:cubicBezTo>
                <a:cubicBezTo>
                  <a:pt x="661501" y="285621"/>
                  <a:pt x="672214" y="279257"/>
                  <a:pt x="667335" y="271407"/>
                </a:cubicBezTo>
                <a:close/>
                <a:moveTo>
                  <a:pt x="1525257" y="271327"/>
                </a:moveTo>
                <a:cubicBezTo>
                  <a:pt x="1530216" y="270850"/>
                  <a:pt x="1535759" y="274058"/>
                  <a:pt x="1533956" y="281696"/>
                </a:cubicBezTo>
                <a:cubicBezTo>
                  <a:pt x="1529181" y="283924"/>
                  <a:pt x="1524833" y="280317"/>
                  <a:pt x="1520060" y="283074"/>
                </a:cubicBezTo>
                <a:cubicBezTo>
                  <a:pt x="1515923" y="275967"/>
                  <a:pt x="1520298" y="271804"/>
                  <a:pt x="1525257" y="271327"/>
                </a:cubicBezTo>
                <a:close/>
                <a:moveTo>
                  <a:pt x="1500329" y="258998"/>
                </a:moveTo>
                <a:cubicBezTo>
                  <a:pt x="1503512" y="266741"/>
                  <a:pt x="1522286" y="275970"/>
                  <a:pt x="1509026" y="282015"/>
                </a:cubicBezTo>
                <a:cubicBezTo>
                  <a:pt x="1501497" y="281273"/>
                  <a:pt x="1491420" y="266210"/>
                  <a:pt x="1500329" y="258998"/>
                </a:cubicBezTo>
                <a:close/>
                <a:moveTo>
                  <a:pt x="1584551" y="245312"/>
                </a:moveTo>
                <a:cubicBezTo>
                  <a:pt x="1588687" y="250299"/>
                  <a:pt x="1592719" y="255390"/>
                  <a:pt x="1596856" y="260376"/>
                </a:cubicBezTo>
                <a:cubicBezTo>
                  <a:pt x="1596114" y="268438"/>
                  <a:pt x="1580733" y="280954"/>
                  <a:pt x="1572778" y="280106"/>
                </a:cubicBezTo>
                <a:cubicBezTo>
                  <a:pt x="1563020" y="272681"/>
                  <a:pt x="1570763" y="267058"/>
                  <a:pt x="1561003" y="259528"/>
                </a:cubicBezTo>
                <a:cubicBezTo>
                  <a:pt x="1569065" y="253057"/>
                  <a:pt x="1577232" y="244358"/>
                  <a:pt x="1584551" y="245312"/>
                </a:cubicBezTo>
                <a:close/>
                <a:moveTo>
                  <a:pt x="434000" y="242118"/>
                </a:moveTo>
                <a:cubicBezTo>
                  <a:pt x="438985" y="242953"/>
                  <a:pt x="443838" y="245207"/>
                  <a:pt x="448505" y="249238"/>
                </a:cubicBezTo>
                <a:cubicBezTo>
                  <a:pt x="447233" y="257831"/>
                  <a:pt x="431215" y="259105"/>
                  <a:pt x="421351" y="271408"/>
                </a:cubicBezTo>
                <a:cubicBezTo>
                  <a:pt x="425064" y="262604"/>
                  <a:pt x="422518" y="253058"/>
                  <a:pt x="418699" y="243511"/>
                </a:cubicBezTo>
                <a:cubicBezTo>
                  <a:pt x="423897" y="241866"/>
                  <a:pt x="429015" y="241283"/>
                  <a:pt x="434000" y="242118"/>
                </a:cubicBezTo>
                <a:close/>
                <a:moveTo>
                  <a:pt x="357814" y="162789"/>
                </a:moveTo>
                <a:cubicBezTo>
                  <a:pt x="365026" y="164380"/>
                  <a:pt x="371602" y="172123"/>
                  <a:pt x="379134" y="170532"/>
                </a:cubicBezTo>
                <a:cubicBezTo>
                  <a:pt x="385180" y="187398"/>
                  <a:pt x="346357" y="217523"/>
                  <a:pt x="330339" y="215296"/>
                </a:cubicBezTo>
                <a:cubicBezTo>
                  <a:pt x="331402" y="208082"/>
                  <a:pt x="320581" y="199596"/>
                  <a:pt x="321642" y="192277"/>
                </a:cubicBezTo>
                <a:cubicBezTo>
                  <a:pt x="333734" y="182413"/>
                  <a:pt x="345722" y="172654"/>
                  <a:pt x="357814" y="162789"/>
                </a:cubicBezTo>
                <a:close/>
                <a:moveTo>
                  <a:pt x="1504418" y="102837"/>
                </a:moveTo>
                <a:cubicBezTo>
                  <a:pt x="1507637" y="102711"/>
                  <a:pt x="1510700" y="104209"/>
                  <a:pt x="1512848" y="108160"/>
                </a:cubicBezTo>
                <a:cubicBezTo>
                  <a:pt x="1506695" y="120148"/>
                  <a:pt x="1503301" y="117177"/>
                  <a:pt x="1491737" y="125450"/>
                </a:cubicBezTo>
                <a:cubicBezTo>
                  <a:pt x="1483703" y="118211"/>
                  <a:pt x="1494761" y="103215"/>
                  <a:pt x="1504418" y="102837"/>
                </a:cubicBezTo>
                <a:close/>
                <a:moveTo>
                  <a:pt x="267380" y="0"/>
                </a:moveTo>
                <a:lnTo>
                  <a:pt x="1669448" y="0"/>
                </a:lnTo>
                <a:lnTo>
                  <a:pt x="1651378" y="14711"/>
                </a:lnTo>
                <a:cubicBezTo>
                  <a:pt x="1640347" y="27440"/>
                  <a:pt x="1652121" y="42502"/>
                  <a:pt x="1628042" y="53851"/>
                </a:cubicBezTo>
                <a:cubicBezTo>
                  <a:pt x="1617010" y="61913"/>
                  <a:pt x="1626450" y="72096"/>
                  <a:pt x="1619768" y="80582"/>
                </a:cubicBezTo>
                <a:cubicBezTo>
                  <a:pt x="1604812" y="92250"/>
                  <a:pt x="1589220" y="109223"/>
                  <a:pt x="1575641" y="106571"/>
                </a:cubicBezTo>
                <a:cubicBezTo>
                  <a:pt x="1571824" y="115374"/>
                  <a:pt x="1569702" y="124391"/>
                  <a:pt x="1556443" y="132240"/>
                </a:cubicBezTo>
                <a:cubicBezTo>
                  <a:pt x="1542970" y="119830"/>
                  <a:pt x="1556549" y="110177"/>
                  <a:pt x="1554321" y="98826"/>
                </a:cubicBezTo>
                <a:cubicBezTo>
                  <a:pt x="1536395" y="82280"/>
                  <a:pt x="1540107" y="67853"/>
                  <a:pt x="1536819" y="52896"/>
                </a:cubicBezTo>
                <a:cubicBezTo>
                  <a:pt x="1521968" y="45260"/>
                  <a:pt x="1507648" y="31683"/>
                  <a:pt x="1491737" y="34546"/>
                </a:cubicBezTo>
                <a:cubicBezTo>
                  <a:pt x="1475190" y="48549"/>
                  <a:pt x="1479327" y="64565"/>
                  <a:pt x="1478797" y="80158"/>
                </a:cubicBezTo>
                <a:cubicBezTo>
                  <a:pt x="1464477" y="87901"/>
                  <a:pt x="1467128" y="97448"/>
                  <a:pt x="1454188" y="105297"/>
                </a:cubicBezTo>
                <a:cubicBezTo>
                  <a:pt x="1441035" y="107101"/>
                  <a:pt x="1428624" y="102752"/>
                  <a:pt x="1416425" y="95963"/>
                </a:cubicBezTo>
                <a:cubicBezTo>
                  <a:pt x="1401044" y="102858"/>
                  <a:pt x="1386194" y="113783"/>
                  <a:pt x="1393619" y="129588"/>
                </a:cubicBezTo>
                <a:cubicBezTo>
                  <a:pt x="1396695" y="143165"/>
                  <a:pt x="1412078" y="134785"/>
                  <a:pt x="1420456" y="137861"/>
                </a:cubicBezTo>
                <a:cubicBezTo>
                  <a:pt x="1426396" y="139983"/>
                  <a:pt x="1428094" y="145923"/>
                  <a:pt x="1433291" y="147408"/>
                </a:cubicBezTo>
                <a:cubicBezTo>
                  <a:pt x="1441351" y="149849"/>
                  <a:pt x="1449520" y="149529"/>
                  <a:pt x="1457688" y="152605"/>
                </a:cubicBezTo>
                <a:cubicBezTo>
                  <a:pt x="1465113" y="142847"/>
                  <a:pt x="1470735" y="150590"/>
                  <a:pt x="1478160" y="140832"/>
                </a:cubicBezTo>
                <a:cubicBezTo>
                  <a:pt x="1485266" y="152288"/>
                  <a:pt x="1493115" y="156743"/>
                  <a:pt x="1500860" y="162471"/>
                </a:cubicBezTo>
                <a:cubicBezTo>
                  <a:pt x="1513376" y="156318"/>
                  <a:pt x="1525468" y="155683"/>
                  <a:pt x="1538304" y="146877"/>
                </a:cubicBezTo>
                <a:cubicBezTo>
                  <a:pt x="1551032" y="165653"/>
                  <a:pt x="1575641" y="185701"/>
                  <a:pt x="1579566" y="203521"/>
                </a:cubicBezTo>
                <a:cubicBezTo>
                  <a:pt x="1558988" y="224523"/>
                  <a:pt x="1541592" y="214872"/>
                  <a:pt x="1521544" y="230781"/>
                </a:cubicBezTo>
                <a:cubicBezTo>
                  <a:pt x="1514437" y="230040"/>
                  <a:pt x="1508604" y="222826"/>
                  <a:pt x="1509239" y="215720"/>
                </a:cubicBezTo>
                <a:cubicBezTo>
                  <a:pt x="1487176" y="226434"/>
                  <a:pt x="1514967" y="242132"/>
                  <a:pt x="1499905" y="253481"/>
                </a:cubicBezTo>
                <a:cubicBezTo>
                  <a:pt x="1489191" y="240541"/>
                  <a:pt x="1478054" y="232692"/>
                  <a:pt x="1465750" y="236192"/>
                </a:cubicBezTo>
                <a:cubicBezTo>
                  <a:pt x="1445278" y="211159"/>
                  <a:pt x="1421729" y="215826"/>
                  <a:pt x="1402105" y="182730"/>
                </a:cubicBezTo>
                <a:cubicBezTo>
                  <a:pt x="1391074" y="172336"/>
                  <a:pt x="1409742" y="156743"/>
                  <a:pt x="1393937" y="154303"/>
                </a:cubicBezTo>
                <a:cubicBezTo>
                  <a:pt x="1380042" y="166714"/>
                  <a:pt x="1391180" y="181669"/>
                  <a:pt x="1387042" y="195035"/>
                </a:cubicBezTo>
                <a:cubicBezTo>
                  <a:pt x="1380997" y="199915"/>
                  <a:pt x="1374951" y="204899"/>
                  <a:pt x="1369011" y="209779"/>
                </a:cubicBezTo>
                <a:cubicBezTo>
                  <a:pt x="1349387" y="184958"/>
                  <a:pt x="1324566" y="211901"/>
                  <a:pt x="1306109" y="175835"/>
                </a:cubicBezTo>
                <a:cubicBezTo>
                  <a:pt x="1309610" y="167032"/>
                  <a:pt x="1320323" y="158865"/>
                  <a:pt x="1319792" y="149529"/>
                </a:cubicBezTo>
                <a:cubicBezTo>
                  <a:pt x="1308337" y="144862"/>
                  <a:pt x="1296775" y="140513"/>
                  <a:pt x="1283940" y="148681"/>
                </a:cubicBezTo>
                <a:cubicBezTo>
                  <a:pt x="1271530" y="156637"/>
                  <a:pt x="1275349" y="166290"/>
                  <a:pt x="1275771" y="175518"/>
                </a:cubicBezTo>
                <a:cubicBezTo>
                  <a:pt x="1266331" y="177426"/>
                  <a:pt x="1257103" y="177852"/>
                  <a:pt x="1246707" y="189095"/>
                </a:cubicBezTo>
                <a:cubicBezTo>
                  <a:pt x="1256679" y="208612"/>
                  <a:pt x="1269939" y="196202"/>
                  <a:pt x="1282031" y="195459"/>
                </a:cubicBezTo>
                <a:cubicBezTo>
                  <a:pt x="1288289" y="207127"/>
                  <a:pt x="1284046" y="217735"/>
                  <a:pt x="1284152" y="228873"/>
                </a:cubicBezTo>
                <a:cubicBezTo>
                  <a:pt x="1291895" y="233964"/>
                  <a:pt x="1300594" y="230464"/>
                  <a:pt x="1309078" y="228660"/>
                </a:cubicBezTo>
                <a:cubicBezTo>
                  <a:pt x="1320747" y="249557"/>
                  <a:pt x="1335384" y="241389"/>
                  <a:pt x="1347583" y="257407"/>
                </a:cubicBezTo>
                <a:cubicBezTo>
                  <a:pt x="1355116" y="255179"/>
                  <a:pt x="1362753" y="253481"/>
                  <a:pt x="1370602" y="248708"/>
                </a:cubicBezTo>
                <a:cubicBezTo>
                  <a:pt x="1404970" y="264089"/>
                  <a:pt x="1438384" y="289016"/>
                  <a:pt x="1475297" y="278622"/>
                </a:cubicBezTo>
                <a:cubicBezTo>
                  <a:pt x="1500542" y="311186"/>
                  <a:pt x="1528546" y="317126"/>
                  <a:pt x="1558670" y="300897"/>
                </a:cubicBezTo>
                <a:cubicBezTo>
                  <a:pt x="1565353" y="307155"/>
                  <a:pt x="1557397" y="314792"/>
                  <a:pt x="1556443" y="322854"/>
                </a:cubicBezTo>
                <a:cubicBezTo>
                  <a:pt x="1555380" y="331657"/>
                  <a:pt x="1556443" y="344810"/>
                  <a:pt x="1537243" y="348523"/>
                </a:cubicBezTo>
                <a:cubicBezTo>
                  <a:pt x="1529394" y="335370"/>
                  <a:pt x="1520377" y="333142"/>
                  <a:pt x="1511574" y="329325"/>
                </a:cubicBezTo>
                <a:cubicBezTo>
                  <a:pt x="1495556" y="338765"/>
                  <a:pt x="1495238" y="349796"/>
                  <a:pt x="1491843" y="360511"/>
                </a:cubicBezTo>
                <a:cubicBezTo>
                  <a:pt x="1498951" y="370481"/>
                  <a:pt x="1511891" y="380982"/>
                  <a:pt x="1510937" y="390105"/>
                </a:cubicBezTo>
                <a:cubicBezTo>
                  <a:pt x="1495026" y="410683"/>
                  <a:pt x="1482614" y="396681"/>
                  <a:pt x="1467976" y="405060"/>
                </a:cubicBezTo>
                <a:cubicBezTo>
                  <a:pt x="1463522" y="412909"/>
                  <a:pt x="1463310" y="421184"/>
                  <a:pt x="1473704" y="430518"/>
                </a:cubicBezTo>
                <a:cubicBezTo>
                  <a:pt x="1467448" y="440913"/>
                  <a:pt x="1474343" y="452688"/>
                  <a:pt x="1475826" y="463932"/>
                </a:cubicBezTo>
                <a:cubicBezTo>
                  <a:pt x="1488874" y="480054"/>
                  <a:pt x="1502557" y="490979"/>
                  <a:pt x="1517938" y="484828"/>
                </a:cubicBezTo>
                <a:cubicBezTo>
                  <a:pt x="1521757" y="504982"/>
                  <a:pt x="1491950" y="521424"/>
                  <a:pt x="1476356" y="513785"/>
                </a:cubicBezTo>
                <a:cubicBezTo>
                  <a:pt x="1458749" y="528212"/>
                  <a:pt x="1458218" y="533622"/>
                  <a:pt x="1440186" y="543274"/>
                </a:cubicBezTo>
                <a:cubicBezTo>
                  <a:pt x="1432230" y="539774"/>
                  <a:pt x="1424487" y="534683"/>
                  <a:pt x="1415788" y="538076"/>
                </a:cubicBezTo>
                <a:cubicBezTo>
                  <a:pt x="1400408" y="520574"/>
                  <a:pt x="1390756" y="509438"/>
                  <a:pt x="1371026" y="489283"/>
                </a:cubicBezTo>
                <a:cubicBezTo>
                  <a:pt x="1362010" y="496709"/>
                  <a:pt x="1352993" y="504027"/>
                  <a:pt x="1343870" y="511453"/>
                </a:cubicBezTo>
                <a:cubicBezTo>
                  <a:pt x="1339734" y="522060"/>
                  <a:pt x="1349706" y="534153"/>
                  <a:pt x="1329552" y="543169"/>
                </a:cubicBezTo>
                <a:cubicBezTo>
                  <a:pt x="1337930" y="551549"/>
                  <a:pt x="1347583" y="546351"/>
                  <a:pt x="1355221" y="562367"/>
                </a:cubicBezTo>
                <a:cubicBezTo>
                  <a:pt x="1359994" y="579446"/>
                  <a:pt x="1351721" y="595144"/>
                  <a:pt x="1355751" y="612222"/>
                </a:cubicBezTo>
                <a:cubicBezTo>
                  <a:pt x="1339099" y="621556"/>
                  <a:pt x="1338568" y="632588"/>
                  <a:pt x="1346948" y="644469"/>
                </a:cubicBezTo>
                <a:cubicBezTo>
                  <a:pt x="1368585" y="653272"/>
                  <a:pt x="1373782" y="623784"/>
                  <a:pt x="1387998" y="621026"/>
                </a:cubicBezTo>
                <a:cubicBezTo>
                  <a:pt x="1402212" y="625163"/>
                  <a:pt x="1405924" y="647332"/>
                  <a:pt x="1409000" y="659107"/>
                </a:cubicBezTo>
                <a:cubicBezTo>
                  <a:pt x="1403060" y="666532"/>
                  <a:pt x="1397014" y="667486"/>
                  <a:pt x="1391498" y="668440"/>
                </a:cubicBezTo>
                <a:cubicBezTo>
                  <a:pt x="1387574" y="669077"/>
                  <a:pt x="1386620" y="664621"/>
                  <a:pt x="1383542" y="664834"/>
                </a:cubicBezTo>
                <a:cubicBezTo>
                  <a:pt x="1381527" y="664941"/>
                  <a:pt x="1379512" y="669714"/>
                  <a:pt x="1377497" y="669714"/>
                </a:cubicBezTo>
                <a:cubicBezTo>
                  <a:pt x="1368269" y="669608"/>
                  <a:pt x="1360207" y="658363"/>
                  <a:pt x="1350128" y="666956"/>
                </a:cubicBezTo>
                <a:cubicBezTo>
                  <a:pt x="1344509" y="659213"/>
                  <a:pt x="1338779" y="652105"/>
                  <a:pt x="1332415" y="651364"/>
                </a:cubicBezTo>
                <a:cubicBezTo>
                  <a:pt x="1326687" y="667380"/>
                  <a:pt x="1326581" y="683928"/>
                  <a:pt x="1338355" y="701748"/>
                </a:cubicBezTo>
                <a:cubicBezTo>
                  <a:pt x="1330187" y="708749"/>
                  <a:pt x="1334643" y="720735"/>
                  <a:pt x="1332626" y="731555"/>
                </a:cubicBezTo>
                <a:cubicBezTo>
                  <a:pt x="1331037" y="739722"/>
                  <a:pt x="1326581" y="749162"/>
                  <a:pt x="1324354" y="758391"/>
                </a:cubicBezTo>
                <a:cubicBezTo>
                  <a:pt x="1322763" y="764756"/>
                  <a:pt x="1324035" y="777166"/>
                  <a:pt x="1321596" y="785758"/>
                </a:cubicBezTo>
                <a:cubicBezTo>
                  <a:pt x="1320112" y="791062"/>
                  <a:pt x="1313641" y="793290"/>
                  <a:pt x="1312050" y="798593"/>
                </a:cubicBezTo>
                <a:cubicBezTo>
                  <a:pt x="1311413" y="800502"/>
                  <a:pt x="1314382" y="811534"/>
                  <a:pt x="1313428" y="812594"/>
                </a:cubicBezTo>
                <a:cubicBezTo>
                  <a:pt x="1310139" y="815883"/>
                  <a:pt x="1299957" y="811322"/>
                  <a:pt x="1294017" y="813338"/>
                </a:cubicBezTo>
                <a:cubicBezTo>
                  <a:pt x="1283198" y="816944"/>
                  <a:pt x="1280440" y="826914"/>
                  <a:pt x="1270468" y="827551"/>
                </a:cubicBezTo>
                <a:cubicBezTo>
                  <a:pt x="1264529" y="836144"/>
                  <a:pt x="1267816" y="845690"/>
                  <a:pt x="1278636" y="855979"/>
                </a:cubicBezTo>
                <a:cubicBezTo>
                  <a:pt x="1269407" y="864571"/>
                  <a:pt x="1262512" y="851205"/>
                  <a:pt x="1254240" y="850781"/>
                </a:cubicBezTo>
                <a:cubicBezTo>
                  <a:pt x="1245646" y="861919"/>
                  <a:pt x="1244587" y="873799"/>
                  <a:pt x="1236949" y="884936"/>
                </a:cubicBezTo>
                <a:cubicBezTo>
                  <a:pt x="1217643" y="872207"/>
                  <a:pt x="1184655" y="891514"/>
                  <a:pt x="1170971" y="908697"/>
                </a:cubicBezTo>
                <a:cubicBezTo>
                  <a:pt x="1152832" y="914531"/>
                  <a:pt x="1136710" y="901802"/>
                  <a:pt x="1117616" y="917183"/>
                </a:cubicBezTo>
                <a:cubicBezTo>
                  <a:pt x="1109556" y="915168"/>
                  <a:pt x="1101707" y="910394"/>
                  <a:pt x="1092689" y="917396"/>
                </a:cubicBezTo>
                <a:cubicBezTo>
                  <a:pt x="1085689" y="903817"/>
                  <a:pt x="1075930" y="918244"/>
                  <a:pt x="1068293" y="912198"/>
                </a:cubicBezTo>
                <a:cubicBezTo>
                  <a:pt x="1064474" y="909121"/>
                  <a:pt x="1071263" y="898726"/>
                  <a:pt x="1067550" y="892786"/>
                </a:cubicBezTo>
                <a:cubicBezTo>
                  <a:pt x="1059912" y="880587"/>
                  <a:pt x="1050154" y="895862"/>
                  <a:pt x="1041244" y="879102"/>
                </a:cubicBezTo>
                <a:cubicBezTo>
                  <a:pt x="1035410" y="873587"/>
                  <a:pt x="1028302" y="879633"/>
                  <a:pt x="1021833" y="879952"/>
                </a:cubicBezTo>
                <a:cubicBezTo>
                  <a:pt x="1006028" y="863721"/>
                  <a:pt x="991282" y="835613"/>
                  <a:pt x="974525" y="828188"/>
                </a:cubicBezTo>
                <a:cubicBezTo>
                  <a:pt x="956066" y="853009"/>
                  <a:pt x="960946" y="880269"/>
                  <a:pt x="947369" y="905621"/>
                </a:cubicBezTo>
                <a:cubicBezTo>
                  <a:pt x="924881" y="927260"/>
                  <a:pt x="908122" y="892681"/>
                  <a:pt x="888287" y="888543"/>
                </a:cubicBezTo>
                <a:cubicBezTo>
                  <a:pt x="882346" y="880587"/>
                  <a:pt x="878314" y="872844"/>
                  <a:pt x="879588" y="865632"/>
                </a:cubicBezTo>
                <a:cubicBezTo>
                  <a:pt x="871951" y="859585"/>
                  <a:pt x="862722" y="868708"/>
                  <a:pt x="855827" y="854918"/>
                </a:cubicBezTo>
                <a:cubicBezTo>
                  <a:pt x="865904" y="839326"/>
                  <a:pt x="858586" y="822035"/>
                  <a:pt x="860812" y="805699"/>
                </a:cubicBezTo>
                <a:cubicBezTo>
                  <a:pt x="847872" y="797533"/>
                  <a:pt x="834295" y="795198"/>
                  <a:pt x="820081" y="798805"/>
                </a:cubicBezTo>
                <a:cubicBezTo>
                  <a:pt x="814034" y="787136"/>
                  <a:pt x="815519" y="776211"/>
                  <a:pt x="812443" y="764862"/>
                </a:cubicBezTo>
                <a:cubicBezTo>
                  <a:pt x="789743" y="766347"/>
                  <a:pt x="801199" y="794987"/>
                  <a:pt x="819020" y="809731"/>
                </a:cubicBezTo>
                <a:cubicBezTo>
                  <a:pt x="818277" y="819808"/>
                  <a:pt x="821142" y="830203"/>
                  <a:pt x="807776" y="839007"/>
                </a:cubicBezTo>
                <a:cubicBezTo>
                  <a:pt x="792502" y="817261"/>
                  <a:pt x="776379" y="803472"/>
                  <a:pt x="760468" y="787243"/>
                </a:cubicBezTo>
                <a:cubicBezTo>
                  <a:pt x="749012" y="785971"/>
                  <a:pt x="752406" y="800396"/>
                  <a:pt x="752830" y="808564"/>
                </a:cubicBezTo>
                <a:cubicBezTo>
                  <a:pt x="738192" y="804958"/>
                  <a:pt x="728115" y="803791"/>
                  <a:pt x="706794" y="825960"/>
                </a:cubicBezTo>
                <a:cubicBezTo>
                  <a:pt x="698203" y="819596"/>
                  <a:pt x="688761" y="822354"/>
                  <a:pt x="679427" y="823202"/>
                </a:cubicBezTo>
                <a:cubicBezTo>
                  <a:pt x="672002" y="814822"/>
                  <a:pt x="665002" y="802093"/>
                  <a:pt x="656727" y="801563"/>
                </a:cubicBezTo>
                <a:cubicBezTo>
                  <a:pt x="644848" y="800396"/>
                  <a:pt x="632012" y="808882"/>
                  <a:pt x="620344" y="806123"/>
                </a:cubicBezTo>
                <a:cubicBezTo>
                  <a:pt x="608571" y="811322"/>
                  <a:pt x="620451" y="819065"/>
                  <a:pt x="615677" y="825006"/>
                </a:cubicBezTo>
                <a:cubicBezTo>
                  <a:pt x="593721" y="850145"/>
                  <a:pt x="569323" y="849932"/>
                  <a:pt x="555958" y="868708"/>
                </a:cubicBezTo>
                <a:cubicBezTo>
                  <a:pt x="549063" y="864465"/>
                  <a:pt x="541425" y="867223"/>
                  <a:pt x="533575" y="871996"/>
                </a:cubicBezTo>
                <a:cubicBezTo>
                  <a:pt x="523922" y="858100"/>
                  <a:pt x="513105" y="855448"/>
                  <a:pt x="501861" y="857676"/>
                </a:cubicBezTo>
                <a:cubicBezTo>
                  <a:pt x="476508" y="825960"/>
                  <a:pt x="447020" y="834976"/>
                  <a:pt x="419547" y="824475"/>
                </a:cubicBezTo>
                <a:cubicBezTo>
                  <a:pt x="408939" y="811427"/>
                  <a:pt x="398227" y="798381"/>
                  <a:pt x="387619" y="785334"/>
                </a:cubicBezTo>
                <a:cubicBezTo>
                  <a:pt x="377542" y="774196"/>
                  <a:pt x="394938" y="765817"/>
                  <a:pt x="382422" y="754361"/>
                </a:cubicBezTo>
                <a:cubicBezTo>
                  <a:pt x="370434" y="736009"/>
                  <a:pt x="353464" y="767514"/>
                  <a:pt x="340522" y="758391"/>
                </a:cubicBezTo>
                <a:cubicBezTo>
                  <a:pt x="329384" y="763695"/>
                  <a:pt x="341477" y="771438"/>
                  <a:pt x="330339" y="776742"/>
                </a:cubicBezTo>
                <a:cubicBezTo>
                  <a:pt x="314321" y="795092"/>
                  <a:pt x="291410" y="795942"/>
                  <a:pt x="290667" y="814185"/>
                </a:cubicBezTo>
                <a:cubicBezTo>
                  <a:pt x="279105" y="818959"/>
                  <a:pt x="267650" y="823415"/>
                  <a:pt x="256725" y="821824"/>
                </a:cubicBezTo>
                <a:cubicBezTo>
                  <a:pt x="248345" y="831157"/>
                  <a:pt x="251845" y="841659"/>
                  <a:pt x="240070" y="850569"/>
                </a:cubicBezTo>
                <a:cubicBezTo>
                  <a:pt x="230100" y="840174"/>
                  <a:pt x="218007" y="850569"/>
                  <a:pt x="208886" y="830840"/>
                </a:cubicBezTo>
                <a:cubicBezTo>
                  <a:pt x="227130" y="807821"/>
                  <a:pt x="232115" y="783424"/>
                  <a:pt x="235510" y="758922"/>
                </a:cubicBezTo>
                <a:cubicBezTo>
                  <a:pt x="222676" y="747253"/>
                  <a:pt x="225328" y="742904"/>
                  <a:pt x="224902" y="727418"/>
                </a:cubicBezTo>
                <a:cubicBezTo>
                  <a:pt x="224265" y="706945"/>
                  <a:pt x="242511" y="680958"/>
                  <a:pt x="267967" y="657198"/>
                </a:cubicBezTo>
                <a:cubicBezTo>
                  <a:pt x="274121" y="651468"/>
                  <a:pt x="293851" y="650938"/>
                  <a:pt x="286530" y="636937"/>
                </a:cubicBezTo>
                <a:cubicBezTo>
                  <a:pt x="273060" y="627390"/>
                  <a:pt x="272636" y="647121"/>
                  <a:pt x="260012" y="653590"/>
                </a:cubicBezTo>
                <a:cubicBezTo>
                  <a:pt x="251740" y="662713"/>
                  <a:pt x="245374" y="652955"/>
                  <a:pt x="238162" y="651364"/>
                </a:cubicBezTo>
                <a:cubicBezTo>
                  <a:pt x="230100" y="657939"/>
                  <a:pt x="222144" y="664517"/>
                  <a:pt x="214084" y="670986"/>
                </a:cubicBezTo>
                <a:cubicBezTo>
                  <a:pt x="200718" y="666001"/>
                  <a:pt x="186185" y="673427"/>
                  <a:pt x="173882" y="658576"/>
                </a:cubicBezTo>
                <a:cubicBezTo>
                  <a:pt x="166031" y="654546"/>
                  <a:pt x="157440" y="656667"/>
                  <a:pt x="148424" y="664304"/>
                </a:cubicBezTo>
                <a:cubicBezTo>
                  <a:pt x="142377" y="643408"/>
                  <a:pt x="156168" y="624526"/>
                  <a:pt x="143544" y="602993"/>
                </a:cubicBezTo>
                <a:cubicBezTo>
                  <a:pt x="147045" y="595038"/>
                  <a:pt x="152136" y="587295"/>
                  <a:pt x="148741" y="578596"/>
                </a:cubicBezTo>
                <a:cubicBezTo>
                  <a:pt x="135907" y="559928"/>
                  <a:pt x="120209" y="569368"/>
                  <a:pt x="106630" y="557807"/>
                </a:cubicBezTo>
                <a:cubicBezTo>
                  <a:pt x="90932" y="535000"/>
                  <a:pt x="76825" y="512407"/>
                  <a:pt x="55503" y="489071"/>
                </a:cubicBezTo>
                <a:cubicBezTo>
                  <a:pt x="47124" y="469766"/>
                  <a:pt x="56564" y="452370"/>
                  <a:pt x="50095" y="433276"/>
                </a:cubicBezTo>
                <a:cubicBezTo>
                  <a:pt x="71097" y="420654"/>
                  <a:pt x="64626" y="405273"/>
                  <a:pt x="65474" y="390635"/>
                </a:cubicBezTo>
                <a:cubicBezTo>
                  <a:pt x="51579" y="373557"/>
                  <a:pt x="37577" y="356479"/>
                  <a:pt x="23682" y="339402"/>
                </a:cubicBezTo>
                <a:cubicBezTo>
                  <a:pt x="24637" y="321050"/>
                  <a:pt x="22196" y="302382"/>
                  <a:pt x="12862" y="283076"/>
                </a:cubicBezTo>
                <a:cubicBezTo>
                  <a:pt x="18694" y="274485"/>
                  <a:pt x="19650" y="265362"/>
                  <a:pt x="15620" y="255709"/>
                </a:cubicBezTo>
                <a:cubicBezTo>
                  <a:pt x="36410" y="236085"/>
                  <a:pt x="43305" y="231842"/>
                  <a:pt x="66854" y="213916"/>
                </a:cubicBezTo>
                <a:cubicBezTo>
                  <a:pt x="84250" y="205856"/>
                  <a:pt x="100372" y="209992"/>
                  <a:pt x="118829" y="191535"/>
                </a:cubicBezTo>
                <a:cubicBezTo>
                  <a:pt x="153938" y="200126"/>
                  <a:pt x="191171" y="186868"/>
                  <a:pt x="224159" y="216037"/>
                </a:cubicBezTo>
                <a:cubicBezTo>
                  <a:pt x="234343" y="204158"/>
                  <a:pt x="222039" y="190051"/>
                  <a:pt x="244420" y="179443"/>
                </a:cubicBezTo>
                <a:cubicBezTo>
                  <a:pt x="270938" y="191005"/>
                  <a:pt x="256194" y="215720"/>
                  <a:pt x="252799" y="232798"/>
                </a:cubicBezTo>
                <a:cubicBezTo>
                  <a:pt x="258529" y="239798"/>
                  <a:pt x="264255" y="246799"/>
                  <a:pt x="269984" y="253907"/>
                </a:cubicBezTo>
                <a:cubicBezTo>
                  <a:pt x="263300" y="265786"/>
                  <a:pt x="276029" y="277561"/>
                  <a:pt x="280060" y="290820"/>
                </a:cubicBezTo>
                <a:cubicBezTo>
                  <a:pt x="281864" y="296759"/>
                  <a:pt x="283774" y="302063"/>
                  <a:pt x="278364" y="307260"/>
                </a:cubicBezTo>
                <a:cubicBezTo>
                  <a:pt x="289819" y="312140"/>
                  <a:pt x="302866" y="301215"/>
                  <a:pt x="315808" y="291774"/>
                </a:cubicBezTo>
                <a:cubicBezTo>
                  <a:pt x="329278" y="302488"/>
                  <a:pt x="353782" y="323067"/>
                  <a:pt x="344235" y="338871"/>
                </a:cubicBezTo>
                <a:cubicBezTo>
                  <a:pt x="332356" y="356798"/>
                  <a:pt x="324506" y="333885"/>
                  <a:pt x="312732" y="349479"/>
                </a:cubicBezTo>
                <a:cubicBezTo>
                  <a:pt x="316973" y="361358"/>
                  <a:pt x="322172" y="350433"/>
                  <a:pt x="329172" y="351175"/>
                </a:cubicBezTo>
                <a:cubicBezTo>
                  <a:pt x="333521" y="351599"/>
                  <a:pt x="344448" y="365071"/>
                  <a:pt x="353464" y="356372"/>
                </a:cubicBezTo>
                <a:cubicBezTo>
                  <a:pt x="363328" y="367723"/>
                  <a:pt x="374784" y="364328"/>
                  <a:pt x="385711" y="365177"/>
                </a:cubicBezTo>
                <a:cubicBezTo>
                  <a:pt x="394832" y="354146"/>
                  <a:pt x="409789" y="343645"/>
                  <a:pt x="413925" y="332081"/>
                </a:cubicBezTo>
                <a:cubicBezTo>
                  <a:pt x="450097" y="329536"/>
                  <a:pt x="450734" y="372283"/>
                  <a:pt x="457098" y="397211"/>
                </a:cubicBezTo>
                <a:cubicBezTo>
                  <a:pt x="447656" y="408666"/>
                  <a:pt x="441081" y="391059"/>
                  <a:pt x="432171" y="397424"/>
                </a:cubicBezTo>
                <a:cubicBezTo>
                  <a:pt x="421881" y="406440"/>
                  <a:pt x="425698" y="417048"/>
                  <a:pt x="415410" y="426062"/>
                </a:cubicBezTo>
                <a:cubicBezTo>
                  <a:pt x="408410" y="422456"/>
                  <a:pt x="401409" y="419168"/>
                  <a:pt x="394621" y="412909"/>
                </a:cubicBezTo>
                <a:cubicBezTo>
                  <a:pt x="385498" y="422139"/>
                  <a:pt x="404061" y="434124"/>
                  <a:pt x="410743" y="444945"/>
                </a:cubicBezTo>
                <a:cubicBezTo>
                  <a:pt x="419866" y="446005"/>
                  <a:pt x="430154" y="435398"/>
                  <a:pt x="439170" y="436776"/>
                </a:cubicBezTo>
                <a:cubicBezTo>
                  <a:pt x="443307" y="441867"/>
                  <a:pt x="447339" y="446853"/>
                  <a:pt x="451475" y="451840"/>
                </a:cubicBezTo>
                <a:cubicBezTo>
                  <a:pt x="450945" y="459158"/>
                  <a:pt x="440868" y="465523"/>
                  <a:pt x="432912" y="472099"/>
                </a:cubicBezTo>
                <a:cubicBezTo>
                  <a:pt x="417849" y="459370"/>
                  <a:pt x="390589" y="444625"/>
                  <a:pt x="381255" y="464143"/>
                </a:cubicBezTo>
                <a:cubicBezTo>
                  <a:pt x="376693" y="476448"/>
                  <a:pt x="396953" y="469553"/>
                  <a:pt x="401409" y="482812"/>
                </a:cubicBezTo>
                <a:cubicBezTo>
                  <a:pt x="408728" y="491829"/>
                  <a:pt x="401939" y="499465"/>
                  <a:pt x="407137" y="508271"/>
                </a:cubicBezTo>
                <a:cubicBezTo>
                  <a:pt x="414032" y="522060"/>
                  <a:pt x="423259" y="512938"/>
                  <a:pt x="430897" y="518983"/>
                </a:cubicBezTo>
                <a:cubicBezTo>
                  <a:pt x="462824" y="549745"/>
                  <a:pt x="490934" y="617207"/>
                  <a:pt x="529864" y="578702"/>
                </a:cubicBezTo>
                <a:cubicBezTo>
                  <a:pt x="535062" y="581885"/>
                  <a:pt x="540470" y="582628"/>
                  <a:pt x="545774" y="585810"/>
                </a:cubicBezTo>
                <a:cubicBezTo>
                  <a:pt x="557230" y="571172"/>
                  <a:pt x="575899" y="574248"/>
                  <a:pt x="578870" y="558761"/>
                </a:cubicBezTo>
                <a:cubicBezTo>
                  <a:pt x="592447" y="551760"/>
                  <a:pt x="604539" y="560246"/>
                  <a:pt x="618859" y="546245"/>
                </a:cubicBezTo>
                <a:cubicBezTo>
                  <a:pt x="632967" y="553033"/>
                  <a:pt x="647604" y="553351"/>
                  <a:pt x="662668" y="550699"/>
                </a:cubicBezTo>
                <a:cubicBezTo>
                  <a:pt x="668291" y="558655"/>
                  <a:pt x="674971" y="556322"/>
                  <a:pt x="681550" y="555366"/>
                </a:cubicBezTo>
                <a:cubicBezTo>
                  <a:pt x="685685" y="560352"/>
                  <a:pt x="689715" y="565443"/>
                  <a:pt x="693853" y="570429"/>
                </a:cubicBezTo>
                <a:cubicBezTo>
                  <a:pt x="701066" y="571384"/>
                  <a:pt x="709341" y="562686"/>
                  <a:pt x="717401" y="556215"/>
                </a:cubicBezTo>
                <a:cubicBezTo>
                  <a:pt x="728752" y="562474"/>
                  <a:pt x="740525" y="564278"/>
                  <a:pt x="752723" y="562580"/>
                </a:cubicBezTo>
                <a:cubicBezTo>
                  <a:pt x="768741" y="549533"/>
                  <a:pt x="758453" y="533727"/>
                  <a:pt x="779029" y="521000"/>
                </a:cubicBezTo>
                <a:cubicBezTo>
                  <a:pt x="764498" y="509755"/>
                  <a:pt x="748800" y="510179"/>
                  <a:pt x="732252" y="519089"/>
                </a:cubicBezTo>
                <a:cubicBezTo>
                  <a:pt x="717401" y="495435"/>
                  <a:pt x="685474" y="516437"/>
                  <a:pt x="679214" y="497133"/>
                </a:cubicBezTo>
                <a:cubicBezTo>
                  <a:pt x="702127" y="481009"/>
                  <a:pt x="700536" y="462445"/>
                  <a:pt x="712097" y="445156"/>
                </a:cubicBezTo>
                <a:cubicBezTo>
                  <a:pt x="699262" y="435504"/>
                  <a:pt x="686852" y="421715"/>
                  <a:pt x="674654" y="405379"/>
                </a:cubicBezTo>
                <a:cubicBezTo>
                  <a:pt x="674017" y="388725"/>
                  <a:pt x="697564" y="374511"/>
                  <a:pt x="707006" y="358919"/>
                </a:cubicBezTo>
                <a:cubicBezTo>
                  <a:pt x="713371" y="343856"/>
                  <a:pt x="695869" y="326460"/>
                  <a:pt x="692580" y="310442"/>
                </a:cubicBezTo>
                <a:cubicBezTo>
                  <a:pt x="686004" y="303019"/>
                  <a:pt x="677412" y="314792"/>
                  <a:pt x="670199" y="313731"/>
                </a:cubicBezTo>
                <a:cubicBezTo>
                  <a:pt x="661607" y="321156"/>
                  <a:pt x="664683" y="329749"/>
                  <a:pt x="665002" y="338128"/>
                </a:cubicBezTo>
                <a:cubicBezTo>
                  <a:pt x="647498" y="334733"/>
                  <a:pt x="648030" y="355418"/>
                  <a:pt x="635406" y="357222"/>
                </a:cubicBezTo>
                <a:cubicBezTo>
                  <a:pt x="628830" y="349160"/>
                  <a:pt x="622253" y="341204"/>
                  <a:pt x="615784" y="333142"/>
                </a:cubicBezTo>
                <a:cubicBezTo>
                  <a:pt x="620874" y="327627"/>
                  <a:pt x="616101" y="324551"/>
                  <a:pt x="617375" y="316702"/>
                </a:cubicBezTo>
                <a:cubicBezTo>
                  <a:pt x="618116" y="312459"/>
                  <a:pt x="624482" y="303230"/>
                  <a:pt x="624482" y="300897"/>
                </a:cubicBezTo>
                <a:cubicBezTo>
                  <a:pt x="624694" y="293153"/>
                  <a:pt x="613238" y="285304"/>
                  <a:pt x="621192" y="278409"/>
                </a:cubicBezTo>
                <a:cubicBezTo>
                  <a:pt x="606024" y="273318"/>
                  <a:pt x="590856" y="268544"/>
                  <a:pt x="576112" y="260058"/>
                </a:cubicBezTo>
                <a:cubicBezTo>
                  <a:pt x="566246" y="248921"/>
                  <a:pt x="571869" y="239374"/>
                  <a:pt x="565504" y="228555"/>
                </a:cubicBezTo>
                <a:cubicBezTo>
                  <a:pt x="561261" y="225478"/>
                  <a:pt x="556382" y="228129"/>
                  <a:pt x="552139" y="224417"/>
                </a:cubicBezTo>
                <a:cubicBezTo>
                  <a:pt x="533258" y="241813"/>
                  <a:pt x="537607" y="261650"/>
                  <a:pt x="543548" y="281591"/>
                </a:cubicBezTo>
                <a:cubicBezTo>
                  <a:pt x="528378" y="301639"/>
                  <a:pt x="528910" y="323808"/>
                  <a:pt x="516180" y="344599"/>
                </a:cubicBezTo>
                <a:cubicBezTo>
                  <a:pt x="497405" y="338235"/>
                  <a:pt x="477251" y="346401"/>
                  <a:pt x="459005" y="336113"/>
                </a:cubicBezTo>
                <a:cubicBezTo>
                  <a:pt x="450202" y="316807"/>
                  <a:pt x="461553" y="299517"/>
                  <a:pt x="448082" y="279682"/>
                </a:cubicBezTo>
                <a:cubicBezTo>
                  <a:pt x="454127" y="274802"/>
                  <a:pt x="458583" y="284773"/>
                  <a:pt x="465052" y="275863"/>
                </a:cubicBezTo>
                <a:cubicBezTo>
                  <a:pt x="468765" y="260482"/>
                  <a:pt x="470675" y="226964"/>
                  <a:pt x="444581" y="232372"/>
                </a:cubicBezTo>
                <a:cubicBezTo>
                  <a:pt x="444793" y="225054"/>
                  <a:pt x="450308" y="218159"/>
                  <a:pt x="457734" y="211583"/>
                </a:cubicBezTo>
                <a:cubicBezTo>
                  <a:pt x="466856" y="212431"/>
                  <a:pt x="474494" y="227282"/>
                  <a:pt x="482872" y="236298"/>
                </a:cubicBezTo>
                <a:cubicBezTo>
                  <a:pt x="484570" y="262286"/>
                  <a:pt x="483298" y="287849"/>
                  <a:pt x="486056" y="313944"/>
                </a:cubicBezTo>
                <a:cubicBezTo>
                  <a:pt x="490299" y="317020"/>
                  <a:pt x="495177" y="314368"/>
                  <a:pt x="499420" y="318080"/>
                </a:cubicBezTo>
                <a:cubicBezTo>
                  <a:pt x="506528" y="304079"/>
                  <a:pt x="507695" y="289440"/>
                  <a:pt x="498360" y="273742"/>
                </a:cubicBezTo>
                <a:cubicBezTo>
                  <a:pt x="502920" y="269605"/>
                  <a:pt x="510982" y="265786"/>
                  <a:pt x="507906" y="260906"/>
                </a:cubicBezTo>
                <a:cubicBezTo>
                  <a:pt x="516816" y="254224"/>
                  <a:pt x="523606" y="269499"/>
                  <a:pt x="532728" y="260695"/>
                </a:cubicBezTo>
                <a:cubicBezTo>
                  <a:pt x="534423" y="252633"/>
                  <a:pt x="526469" y="243510"/>
                  <a:pt x="527000" y="235237"/>
                </a:cubicBezTo>
                <a:cubicBezTo>
                  <a:pt x="544820" y="213068"/>
                  <a:pt x="528697" y="187503"/>
                  <a:pt x="528697" y="163532"/>
                </a:cubicBezTo>
                <a:cubicBezTo>
                  <a:pt x="522757" y="158015"/>
                  <a:pt x="515757" y="164062"/>
                  <a:pt x="509285" y="164380"/>
                </a:cubicBezTo>
                <a:cubicBezTo>
                  <a:pt x="506209" y="155787"/>
                  <a:pt x="513634" y="148257"/>
                  <a:pt x="514484" y="139983"/>
                </a:cubicBezTo>
                <a:cubicBezTo>
                  <a:pt x="498572" y="124602"/>
                  <a:pt x="502179" y="111131"/>
                  <a:pt x="494010" y="96494"/>
                </a:cubicBezTo>
                <a:cubicBezTo>
                  <a:pt x="474601" y="87053"/>
                  <a:pt x="472690" y="115057"/>
                  <a:pt x="466326" y="124073"/>
                </a:cubicBezTo>
                <a:cubicBezTo>
                  <a:pt x="459325" y="111449"/>
                  <a:pt x="451156" y="109646"/>
                  <a:pt x="443096" y="107949"/>
                </a:cubicBezTo>
                <a:cubicBezTo>
                  <a:pt x="433973" y="117178"/>
                  <a:pt x="437368" y="127679"/>
                  <a:pt x="437262" y="137756"/>
                </a:cubicBezTo>
                <a:cubicBezTo>
                  <a:pt x="429306" y="144332"/>
                  <a:pt x="419229" y="150696"/>
                  <a:pt x="418699" y="158015"/>
                </a:cubicBezTo>
                <a:cubicBezTo>
                  <a:pt x="425276" y="165547"/>
                  <a:pt x="433867" y="153772"/>
                  <a:pt x="441081" y="154727"/>
                </a:cubicBezTo>
                <a:cubicBezTo>
                  <a:pt x="443201" y="163213"/>
                  <a:pt x="444687" y="171699"/>
                  <a:pt x="446808" y="180185"/>
                </a:cubicBezTo>
                <a:cubicBezTo>
                  <a:pt x="437792" y="187503"/>
                  <a:pt x="431321" y="169153"/>
                  <a:pt x="423046" y="169472"/>
                </a:cubicBezTo>
                <a:cubicBezTo>
                  <a:pt x="414881" y="168305"/>
                  <a:pt x="406076" y="173396"/>
                  <a:pt x="399288" y="158758"/>
                </a:cubicBezTo>
                <a:cubicBezTo>
                  <a:pt x="391121" y="156213"/>
                  <a:pt x="399712" y="147197"/>
                  <a:pt x="400985" y="142423"/>
                </a:cubicBezTo>
                <a:cubicBezTo>
                  <a:pt x="404167" y="129694"/>
                  <a:pt x="403954" y="125558"/>
                  <a:pt x="415304" y="110707"/>
                </a:cubicBezTo>
                <a:cubicBezTo>
                  <a:pt x="405758" y="96281"/>
                  <a:pt x="392393" y="118450"/>
                  <a:pt x="382528" y="107419"/>
                </a:cubicBezTo>
                <a:cubicBezTo>
                  <a:pt x="374041" y="118344"/>
                  <a:pt x="367254" y="112405"/>
                  <a:pt x="358979" y="121632"/>
                </a:cubicBezTo>
                <a:cubicBezTo>
                  <a:pt x="341053" y="117496"/>
                  <a:pt x="322596" y="116752"/>
                  <a:pt x="304882" y="110601"/>
                </a:cubicBezTo>
                <a:cubicBezTo>
                  <a:pt x="276349" y="86523"/>
                  <a:pt x="286530" y="66369"/>
                  <a:pt x="264787" y="430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9324975" y="-2"/>
            <a:ext cx="2867024" cy="1918741"/>
          </a:xfrm>
          <a:custGeom>
            <a:avLst/>
            <a:gdLst/>
            <a:ahLst/>
            <a:cxnLst/>
            <a:rect l="l" t="t" r="r" b="b"/>
            <a:pathLst>
              <a:path w="2867024" h="1918741" extrusionOk="0">
                <a:moveTo>
                  <a:pt x="1226767" y="1876405"/>
                </a:moveTo>
                <a:cubicBezTo>
                  <a:pt x="1235785" y="1881496"/>
                  <a:pt x="1239815" y="1895605"/>
                  <a:pt x="1243315" y="1910560"/>
                </a:cubicBezTo>
                <a:cubicBezTo>
                  <a:pt x="1227616" y="1923078"/>
                  <a:pt x="1223480" y="1918304"/>
                  <a:pt x="1205658" y="1915227"/>
                </a:cubicBezTo>
                <a:cubicBezTo>
                  <a:pt x="1198022" y="1894331"/>
                  <a:pt x="1205023" y="1881391"/>
                  <a:pt x="1226767" y="1876405"/>
                </a:cubicBezTo>
                <a:close/>
                <a:moveTo>
                  <a:pt x="1207673" y="1745191"/>
                </a:moveTo>
                <a:cubicBezTo>
                  <a:pt x="1216902" y="1746782"/>
                  <a:pt x="1222630" y="1754738"/>
                  <a:pt x="1226765" y="1765663"/>
                </a:cubicBezTo>
                <a:cubicBezTo>
                  <a:pt x="1234405" y="1776377"/>
                  <a:pt x="1249042" y="1774043"/>
                  <a:pt x="1257846" y="1782635"/>
                </a:cubicBezTo>
                <a:cubicBezTo>
                  <a:pt x="1262408" y="1805228"/>
                  <a:pt x="1278635" y="1834188"/>
                  <a:pt x="1271316" y="1850310"/>
                </a:cubicBezTo>
                <a:cubicBezTo>
                  <a:pt x="1241298" y="1857418"/>
                  <a:pt x="1207249" y="1811699"/>
                  <a:pt x="1226130" y="1785393"/>
                </a:cubicBezTo>
                <a:cubicBezTo>
                  <a:pt x="1214992" y="1781044"/>
                  <a:pt x="1204702" y="1775422"/>
                  <a:pt x="1194944" y="1768528"/>
                </a:cubicBezTo>
                <a:cubicBezTo>
                  <a:pt x="1192292" y="1756966"/>
                  <a:pt x="1213507" y="1758450"/>
                  <a:pt x="1207673" y="1745191"/>
                </a:cubicBezTo>
                <a:close/>
                <a:moveTo>
                  <a:pt x="2014361" y="1573777"/>
                </a:moveTo>
                <a:cubicBezTo>
                  <a:pt x="2003117" y="1586082"/>
                  <a:pt x="1987312" y="1564974"/>
                  <a:pt x="1990388" y="1580885"/>
                </a:cubicBezTo>
                <a:cubicBezTo>
                  <a:pt x="1994207" y="1580142"/>
                  <a:pt x="1997813" y="1579718"/>
                  <a:pt x="1998239" y="1585128"/>
                </a:cubicBezTo>
                <a:cubicBezTo>
                  <a:pt x="2000148" y="1592871"/>
                  <a:pt x="1992935" y="1595629"/>
                  <a:pt x="1997496" y="1604856"/>
                </a:cubicBezTo>
                <a:cubicBezTo>
                  <a:pt x="2014679" y="1600826"/>
                  <a:pt x="2007573" y="1583537"/>
                  <a:pt x="2014361" y="1573777"/>
                </a:cubicBezTo>
                <a:close/>
                <a:moveTo>
                  <a:pt x="840536" y="1492572"/>
                </a:moveTo>
                <a:cubicBezTo>
                  <a:pt x="849126" y="1493135"/>
                  <a:pt x="856916" y="1495999"/>
                  <a:pt x="862193" y="1501648"/>
                </a:cubicBezTo>
                <a:cubicBezTo>
                  <a:pt x="867179" y="1537181"/>
                  <a:pt x="809155" y="1570382"/>
                  <a:pt x="787834" y="1536546"/>
                </a:cubicBezTo>
                <a:cubicBezTo>
                  <a:pt x="781789" y="1509895"/>
                  <a:pt x="814765" y="1490881"/>
                  <a:pt x="840536" y="1492572"/>
                </a:cubicBezTo>
                <a:close/>
                <a:moveTo>
                  <a:pt x="1735918" y="1459217"/>
                </a:moveTo>
                <a:cubicBezTo>
                  <a:pt x="1744936" y="1458050"/>
                  <a:pt x="1743345" y="1476507"/>
                  <a:pt x="1753209" y="1473644"/>
                </a:cubicBezTo>
                <a:cubicBezTo>
                  <a:pt x="1756285" y="1487114"/>
                  <a:pt x="1741965" y="1491040"/>
                  <a:pt x="1726797" y="1494540"/>
                </a:cubicBezTo>
                <a:cubicBezTo>
                  <a:pt x="1713855" y="1474068"/>
                  <a:pt x="1733692" y="1471416"/>
                  <a:pt x="1735918" y="1459217"/>
                </a:cubicBezTo>
                <a:close/>
                <a:moveTo>
                  <a:pt x="1424065" y="1440337"/>
                </a:moveTo>
                <a:cubicBezTo>
                  <a:pt x="1436051" y="1458581"/>
                  <a:pt x="1421624" y="1462506"/>
                  <a:pt x="1405395" y="1465369"/>
                </a:cubicBezTo>
                <a:cubicBezTo>
                  <a:pt x="1398925" y="1450096"/>
                  <a:pt x="1413351" y="1446278"/>
                  <a:pt x="1424065" y="1440337"/>
                </a:cubicBezTo>
                <a:close/>
                <a:moveTo>
                  <a:pt x="2319442" y="1415382"/>
                </a:moveTo>
                <a:cubicBezTo>
                  <a:pt x="2314496" y="1413388"/>
                  <a:pt x="2309113" y="1415144"/>
                  <a:pt x="2302669" y="1423789"/>
                </a:cubicBezTo>
                <a:cubicBezTo>
                  <a:pt x="2313807" y="1420183"/>
                  <a:pt x="2316777" y="1424639"/>
                  <a:pt x="2312216" y="1433973"/>
                </a:cubicBezTo>
                <a:cubicBezTo>
                  <a:pt x="2351675" y="1422517"/>
                  <a:pt x="2338946" y="1492844"/>
                  <a:pt x="2361645" y="1491040"/>
                </a:cubicBezTo>
                <a:cubicBezTo>
                  <a:pt x="2361541" y="1486054"/>
                  <a:pt x="2358251" y="1479159"/>
                  <a:pt x="2364086" y="1477357"/>
                </a:cubicBezTo>
                <a:cubicBezTo>
                  <a:pt x="2365782" y="1483402"/>
                  <a:pt x="2370979" y="1483085"/>
                  <a:pt x="2373631" y="1487540"/>
                </a:cubicBezTo>
                <a:cubicBezTo>
                  <a:pt x="2363237" y="1490297"/>
                  <a:pt x="2359630" y="1496662"/>
                  <a:pt x="2359205" y="1504830"/>
                </a:cubicBezTo>
                <a:cubicBezTo>
                  <a:pt x="2376920" y="1512042"/>
                  <a:pt x="2392406" y="1485630"/>
                  <a:pt x="2409590" y="1476933"/>
                </a:cubicBezTo>
                <a:cubicBezTo>
                  <a:pt x="2387847" y="1469401"/>
                  <a:pt x="2374587" y="1466962"/>
                  <a:pt x="2368964" y="1449884"/>
                </a:cubicBezTo>
                <a:cubicBezTo>
                  <a:pt x="2345177" y="1461102"/>
                  <a:pt x="2334279" y="1421364"/>
                  <a:pt x="2319442" y="1415382"/>
                </a:cubicBezTo>
                <a:close/>
                <a:moveTo>
                  <a:pt x="943020" y="1399711"/>
                </a:moveTo>
                <a:cubicBezTo>
                  <a:pt x="962113" y="1395148"/>
                  <a:pt x="962537" y="1435775"/>
                  <a:pt x="941535" y="1439170"/>
                </a:cubicBezTo>
                <a:cubicBezTo>
                  <a:pt x="933156" y="1421137"/>
                  <a:pt x="943233" y="1413181"/>
                  <a:pt x="943020" y="1399711"/>
                </a:cubicBezTo>
                <a:close/>
                <a:moveTo>
                  <a:pt x="2383072" y="1386982"/>
                </a:moveTo>
                <a:cubicBezTo>
                  <a:pt x="2384239" y="1406076"/>
                  <a:pt x="2365145" y="1414138"/>
                  <a:pt x="2340431" y="1419122"/>
                </a:cubicBezTo>
                <a:cubicBezTo>
                  <a:pt x="2350614" y="1440761"/>
                  <a:pt x="2371616" y="1447975"/>
                  <a:pt x="2380950" y="1446278"/>
                </a:cubicBezTo>
                <a:cubicBezTo>
                  <a:pt x="2391664" y="1454338"/>
                  <a:pt x="2400257" y="1466219"/>
                  <a:pt x="2417970" y="1461446"/>
                </a:cubicBezTo>
                <a:cubicBezTo>
                  <a:pt x="2401741" y="1432488"/>
                  <a:pt x="2433564" y="1429730"/>
                  <a:pt x="2435579" y="1410636"/>
                </a:cubicBezTo>
                <a:cubicBezTo>
                  <a:pt x="2410440" y="1417107"/>
                  <a:pt x="2433140" y="1407030"/>
                  <a:pt x="2432077" y="1398650"/>
                </a:cubicBezTo>
                <a:cubicBezTo>
                  <a:pt x="2413303" y="1407667"/>
                  <a:pt x="2393151" y="1404591"/>
                  <a:pt x="2402802" y="1387725"/>
                </a:cubicBezTo>
                <a:cubicBezTo>
                  <a:pt x="2394635" y="1390377"/>
                  <a:pt x="2388801" y="1388784"/>
                  <a:pt x="2383072" y="1386982"/>
                </a:cubicBezTo>
                <a:close/>
                <a:moveTo>
                  <a:pt x="817429" y="1371495"/>
                </a:moveTo>
                <a:cubicBezTo>
                  <a:pt x="836099" y="1377966"/>
                  <a:pt x="822627" y="1408302"/>
                  <a:pt x="819552" y="1422940"/>
                </a:cubicBezTo>
                <a:cubicBezTo>
                  <a:pt x="817429" y="1432806"/>
                  <a:pt x="829628" y="1443307"/>
                  <a:pt x="812869" y="1444474"/>
                </a:cubicBezTo>
                <a:cubicBezTo>
                  <a:pt x="815203" y="1420607"/>
                  <a:pt x="803111" y="1388891"/>
                  <a:pt x="817429" y="1371495"/>
                </a:cubicBezTo>
                <a:close/>
                <a:moveTo>
                  <a:pt x="1980205" y="1258209"/>
                </a:moveTo>
                <a:cubicBezTo>
                  <a:pt x="1953687" y="1263830"/>
                  <a:pt x="1942867" y="1278150"/>
                  <a:pt x="1939261" y="1296290"/>
                </a:cubicBezTo>
                <a:cubicBezTo>
                  <a:pt x="1953687" y="1298411"/>
                  <a:pt x="1965354" y="1286530"/>
                  <a:pt x="1984767" y="1295866"/>
                </a:cubicBezTo>
                <a:cubicBezTo>
                  <a:pt x="1968006" y="1277727"/>
                  <a:pt x="1984449" y="1279954"/>
                  <a:pt x="1980205" y="1258209"/>
                </a:cubicBezTo>
                <a:close/>
                <a:moveTo>
                  <a:pt x="834918" y="1132582"/>
                </a:moveTo>
                <a:cubicBezTo>
                  <a:pt x="843669" y="1132035"/>
                  <a:pt x="840606" y="1154310"/>
                  <a:pt x="846493" y="1160833"/>
                </a:cubicBezTo>
                <a:cubicBezTo>
                  <a:pt x="860070" y="1159772"/>
                  <a:pt x="855403" y="1148847"/>
                  <a:pt x="853175" y="1139301"/>
                </a:cubicBezTo>
                <a:cubicBezTo>
                  <a:pt x="864844" y="1144924"/>
                  <a:pt x="879375" y="1165289"/>
                  <a:pt x="871526" y="1179503"/>
                </a:cubicBezTo>
                <a:cubicBezTo>
                  <a:pt x="847765" y="1183322"/>
                  <a:pt x="823476" y="1187882"/>
                  <a:pt x="814777" y="1163698"/>
                </a:cubicBezTo>
                <a:cubicBezTo>
                  <a:pt x="829097" y="1178018"/>
                  <a:pt x="840022" y="1143544"/>
                  <a:pt x="821459" y="1142165"/>
                </a:cubicBezTo>
                <a:cubicBezTo>
                  <a:pt x="827771" y="1135482"/>
                  <a:pt x="832001" y="1132764"/>
                  <a:pt x="834918" y="1132582"/>
                </a:cubicBezTo>
                <a:close/>
                <a:moveTo>
                  <a:pt x="868451" y="1102281"/>
                </a:moveTo>
                <a:cubicBezTo>
                  <a:pt x="883725" y="1095810"/>
                  <a:pt x="890620" y="1104826"/>
                  <a:pt x="893483" y="1120948"/>
                </a:cubicBezTo>
                <a:cubicBezTo>
                  <a:pt x="882982" y="1124980"/>
                  <a:pt x="878633" y="1117449"/>
                  <a:pt x="867708" y="1122009"/>
                </a:cubicBezTo>
                <a:cubicBezTo>
                  <a:pt x="863147" y="1112888"/>
                  <a:pt x="870359" y="1110023"/>
                  <a:pt x="868451" y="1102281"/>
                </a:cubicBezTo>
                <a:close/>
                <a:moveTo>
                  <a:pt x="426124" y="1082763"/>
                </a:moveTo>
                <a:cubicBezTo>
                  <a:pt x="443309" y="1078946"/>
                  <a:pt x="454764" y="1085628"/>
                  <a:pt x="458903" y="1105676"/>
                </a:cubicBezTo>
                <a:cubicBezTo>
                  <a:pt x="445537" y="1111617"/>
                  <a:pt x="435564" y="1111510"/>
                  <a:pt x="427185" y="1108541"/>
                </a:cubicBezTo>
                <a:cubicBezTo>
                  <a:pt x="423259" y="1098040"/>
                  <a:pt x="430793" y="1093795"/>
                  <a:pt x="426124" y="1082763"/>
                </a:cubicBezTo>
                <a:close/>
                <a:moveTo>
                  <a:pt x="1914970" y="1003421"/>
                </a:moveTo>
                <a:cubicBezTo>
                  <a:pt x="1907094" y="1006258"/>
                  <a:pt x="1901075" y="1011907"/>
                  <a:pt x="1903408" y="1020181"/>
                </a:cubicBezTo>
                <a:cubicBezTo>
                  <a:pt x="1918152" y="1017740"/>
                  <a:pt x="1920804" y="1037576"/>
                  <a:pt x="1938731" y="1029197"/>
                </a:cubicBezTo>
                <a:cubicBezTo>
                  <a:pt x="1934064" y="1018270"/>
                  <a:pt x="1941594" y="1014027"/>
                  <a:pt x="1937670" y="1003526"/>
                </a:cubicBezTo>
                <a:cubicBezTo>
                  <a:pt x="1932578" y="1000557"/>
                  <a:pt x="1922846" y="1000583"/>
                  <a:pt x="1914970" y="1003421"/>
                </a:cubicBezTo>
                <a:close/>
                <a:moveTo>
                  <a:pt x="279850" y="741313"/>
                </a:moveTo>
                <a:cubicBezTo>
                  <a:pt x="296185" y="742267"/>
                  <a:pt x="316020" y="736539"/>
                  <a:pt x="322915" y="754783"/>
                </a:cubicBezTo>
                <a:cubicBezTo>
                  <a:pt x="312944" y="757755"/>
                  <a:pt x="302867" y="760618"/>
                  <a:pt x="292897" y="763589"/>
                </a:cubicBezTo>
                <a:cubicBezTo>
                  <a:pt x="290457" y="752662"/>
                  <a:pt x="281865" y="753086"/>
                  <a:pt x="279850" y="741313"/>
                </a:cubicBezTo>
                <a:close/>
                <a:moveTo>
                  <a:pt x="1685004" y="543593"/>
                </a:moveTo>
                <a:cubicBezTo>
                  <a:pt x="1673018" y="547093"/>
                  <a:pt x="1661030" y="550699"/>
                  <a:pt x="1649045" y="554201"/>
                </a:cubicBezTo>
                <a:cubicBezTo>
                  <a:pt x="1648832" y="582309"/>
                  <a:pt x="1671638" y="568095"/>
                  <a:pt x="1681821" y="577111"/>
                </a:cubicBezTo>
                <a:cubicBezTo>
                  <a:pt x="1652544" y="581461"/>
                  <a:pt x="1694550" y="650938"/>
                  <a:pt x="1659970" y="635664"/>
                </a:cubicBezTo>
                <a:cubicBezTo>
                  <a:pt x="1667076" y="632801"/>
                  <a:pt x="1673547" y="629619"/>
                  <a:pt x="1668349" y="620072"/>
                </a:cubicBezTo>
                <a:cubicBezTo>
                  <a:pt x="1658804" y="594507"/>
                  <a:pt x="1643210" y="580083"/>
                  <a:pt x="1630907" y="559398"/>
                </a:cubicBezTo>
                <a:cubicBezTo>
                  <a:pt x="1630057" y="588567"/>
                  <a:pt x="1640346" y="596948"/>
                  <a:pt x="1638331" y="628875"/>
                </a:cubicBezTo>
                <a:cubicBezTo>
                  <a:pt x="1659122" y="648393"/>
                  <a:pt x="1711840" y="675124"/>
                  <a:pt x="1681078" y="707582"/>
                </a:cubicBezTo>
                <a:cubicBezTo>
                  <a:pt x="1700172" y="719781"/>
                  <a:pt x="1700489" y="676079"/>
                  <a:pt x="1721280" y="689232"/>
                </a:cubicBezTo>
                <a:cubicBezTo>
                  <a:pt x="1721598" y="674381"/>
                  <a:pt x="1734009" y="666002"/>
                  <a:pt x="1744193" y="656349"/>
                </a:cubicBezTo>
                <a:cubicBezTo>
                  <a:pt x="1745890" y="633225"/>
                  <a:pt x="1720219" y="638740"/>
                  <a:pt x="1715659" y="625693"/>
                </a:cubicBezTo>
                <a:cubicBezTo>
                  <a:pt x="1715233" y="624421"/>
                  <a:pt x="1729660" y="610843"/>
                  <a:pt x="1730085" y="608404"/>
                </a:cubicBezTo>
                <a:cubicBezTo>
                  <a:pt x="1732631" y="593553"/>
                  <a:pt x="1703673" y="584856"/>
                  <a:pt x="1729025" y="582733"/>
                </a:cubicBezTo>
                <a:cubicBezTo>
                  <a:pt x="1738889" y="586234"/>
                  <a:pt x="1745677" y="595144"/>
                  <a:pt x="1754163" y="601402"/>
                </a:cubicBezTo>
                <a:cubicBezTo>
                  <a:pt x="1775166" y="590795"/>
                  <a:pt x="1769012" y="593871"/>
                  <a:pt x="1794364" y="583052"/>
                </a:cubicBezTo>
                <a:cubicBezTo>
                  <a:pt x="1782167" y="558124"/>
                  <a:pt x="1807730" y="584326"/>
                  <a:pt x="1802852" y="567565"/>
                </a:cubicBezTo>
                <a:cubicBezTo>
                  <a:pt x="1765195" y="540728"/>
                  <a:pt x="1720750" y="556957"/>
                  <a:pt x="1685004" y="543593"/>
                </a:cubicBezTo>
                <a:close/>
                <a:moveTo>
                  <a:pt x="2671910" y="487374"/>
                </a:moveTo>
                <a:cubicBezTo>
                  <a:pt x="2650060" y="481433"/>
                  <a:pt x="2633723" y="492890"/>
                  <a:pt x="2620359" y="489495"/>
                </a:cubicBezTo>
                <a:cubicBezTo>
                  <a:pt x="2620676" y="513786"/>
                  <a:pt x="2644119" y="495329"/>
                  <a:pt x="2651438" y="506467"/>
                </a:cubicBezTo>
                <a:cubicBezTo>
                  <a:pt x="2647195" y="517499"/>
                  <a:pt x="2637861" y="537865"/>
                  <a:pt x="2660241" y="536485"/>
                </a:cubicBezTo>
                <a:cubicBezTo>
                  <a:pt x="2652073" y="521954"/>
                  <a:pt x="2656318" y="514210"/>
                  <a:pt x="2672971" y="513149"/>
                </a:cubicBezTo>
                <a:cubicBezTo>
                  <a:pt x="2669471" y="502861"/>
                  <a:pt x="2668834" y="494162"/>
                  <a:pt x="2671910" y="487374"/>
                </a:cubicBezTo>
                <a:close/>
                <a:moveTo>
                  <a:pt x="1761111" y="467770"/>
                </a:moveTo>
                <a:cubicBezTo>
                  <a:pt x="1756384" y="466929"/>
                  <a:pt x="1752068" y="468281"/>
                  <a:pt x="1748753" y="472736"/>
                </a:cubicBezTo>
                <a:cubicBezTo>
                  <a:pt x="1768164" y="467219"/>
                  <a:pt x="1786197" y="511664"/>
                  <a:pt x="1759998" y="488858"/>
                </a:cubicBezTo>
                <a:cubicBezTo>
                  <a:pt x="1762861" y="514316"/>
                  <a:pt x="1775802" y="521424"/>
                  <a:pt x="1798820" y="510073"/>
                </a:cubicBezTo>
                <a:cubicBezTo>
                  <a:pt x="1793173" y="492571"/>
                  <a:pt x="1775292" y="470296"/>
                  <a:pt x="1761111" y="467770"/>
                </a:cubicBezTo>
                <a:close/>
                <a:moveTo>
                  <a:pt x="1782856" y="426793"/>
                </a:moveTo>
                <a:cubicBezTo>
                  <a:pt x="1778322" y="427389"/>
                  <a:pt x="1773469" y="429140"/>
                  <a:pt x="1762119" y="429564"/>
                </a:cubicBezTo>
                <a:cubicBezTo>
                  <a:pt x="1760209" y="451415"/>
                  <a:pt x="1757239" y="444839"/>
                  <a:pt x="1758937" y="463083"/>
                </a:cubicBezTo>
                <a:cubicBezTo>
                  <a:pt x="1794257" y="447597"/>
                  <a:pt x="1786834" y="510497"/>
                  <a:pt x="1825338" y="489178"/>
                </a:cubicBezTo>
                <a:cubicBezTo>
                  <a:pt x="1814518" y="475281"/>
                  <a:pt x="1807306" y="454490"/>
                  <a:pt x="1801684" y="430943"/>
                </a:cubicBezTo>
                <a:cubicBezTo>
                  <a:pt x="1791607" y="426753"/>
                  <a:pt x="1787391" y="426196"/>
                  <a:pt x="1782856" y="426793"/>
                </a:cubicBezTo>
                <a:close/>
                <a:moveTo>
                  <a:pt x="1774422" y="360829"/>
                </a:moveTo>
                <a:cubicBezTo>
                  <a:pt x="1776333" y="376633"/>
                  <a:pt x="1751405" y="403470"/>
                  <a:pt x="1780789" y="404531"/>
                </a:cubicBezTo>
                <a:cubicBezTo>
                  <a:pt x="1770603" y="384270"/>
                  <a:pt x="1804017" y="361889"/>
                  <a:pt x="1774422" y="360829"/>
                </a:cubicBezTo>
                <a:close/>
                <a:moveTo>
                  <a:pt x="2418978" y="360298"/>
                </a:moveTo>
                <a:cubicBezTo>
                  <a:pt x="2412507" y="359860"/>
                  <a:pt x="2404896" y="361517"/>
                  <a:pt x="2395270" y="366874"/>
                </a:cubicBezTo>
                <a:cubicBezTo>
                  <a:pt x="2392831" y="371543"/>
                  <a:pt x="2389649" y="399440"/>
                  <a:pt x="2404074" y="396894"/>
                </a:cubicBezTo>
                <a:cubicBezTo>
                  <a:pt x="2414470" y="369526"/>
                  <a:pt x="2459659" y="404850"/>
                  <a:pt x="2470053" y="377481"/>
                </a:cubicBezTo>
                <a:cubicBezTo>
                  <a:pt x="2447538" y="381777"/>
                  <a:pt x="2438389" y="361610"/>
                  <a:pt x="2418978" y="360298"/>
                </a:cubicBezTo>
                <a:close/>
                <a:moveTo>
                  <a:pt x="2584717" y="324126"/>
                </a:moveTo>
                <a:cubicBezTo>
                  <a:pt x="2580474" y="348417"/>
                  <a:pt x="2592992" y="337705"/>
                  <a:pt x="2601265" y="358283"/>
                </a:cubicBezTo>
                <a:cubicBezTo>
                  <a:pt x="2595218" y="360085"/>
                  <a:pt x="2592673" y="355525"/>
                  <a:pt x="2587475" y="355842"/>
                </a:cubicBezTo>
                <a:cubicBezTo>
                  <a:pt x="2589279" y="361889"/>
                  <a:pt x="2590977" y="367830"/>
                  <a:pt x="2592779" y="373875"/>
                </a:cubicBezTo>
                <a:cubicBezTo>
                  <a:pt x="2611023" y="366980"/>
                  <a:pt x="2605297" y="347039"/>
                  <a:pt x="2606251" y="330810"/>
                </a:cubicBezTo>
                <a:cubicBezTo>
                  <a:pt x="2595007" y="336007"/>
                  <a:pt x="2591931" y="326248"/>
                  <a:pt x="2584717" y="324126"/>
                </a:cubicBezTo>
                <a:close/>
                <a:moveTo>
                  <a:pt x="513212" y="294746"/>
                </a:moveTo>
                <a:cubicBezTo>
                  <a:pt x="527108" y="309807"/>
                  <a:pt x="503558" y="341312"/>
                  <a:pt x="485421" y="354995"/>
                </a:cubicBezTo>
                <a:cubicBezTo>
                  <a:pt x="471418" y="322219"/>
                  <a:pt x="495072" y="310020"/>
                  <a:pt x="513212" y="294746"/>
                </a:cubicBezTo>
                <a:close/>
                <a:moveTo>
                  <a:pt x="452221" y="286578"/>
                </a:moveTo>
                <a:cubicBezTo>
                  <a:pt x="462296" y="292199"/>
                  <a:pt x="466435" y="306413"/>
                  <a:pt x="461024" y="316490"/>
                </a:cubicBezTo>
                <a:cubicBezTo>
                  <a:pt x="451265" y="316066"/>
                  <a:pt x="443309" y="312142"/>
                  <a:pt x="433551" y="311612"/>
                </a:cubicBezTo>
                <a:cubicBezTo>
                  <a:pt x="436203" y="301322"/>
                  <a:pt x="436944" y="289973"/>
                  <a:pt x="452221" y="286578"/>
                </a:cubicBezTo>
                <a:close/>
                <a:moveTo>
                  <a:pt x="594675" y="283715"/>
                </a:moveTo>
                <a:cubicBezTo>
                  <a:pt x="600722" y="297080"/>
                  <a:pt x="600509" y="307051"/>
                  <a:pt x="597539" y="315537"/>
                </a:cubicBezTo>
                <a:cubicBezTo>
                  <a:pt x="579824" y="326355"/>
                  <a:pt x="580567" y="303549"/>
                  <a:pt x="568262" y="304505"/>
                </a:cubicBezTo>
                <a:cubicBezTo>
                  <a:pt x="570701" y="294109"/>
                  <a:pt x="585021" y="290185"/>
                  <a:pt x="594675" y="283715"/>
                </a:cubicBezTo>
                <a:close/>
                <a:moveTo>
                  <a:pt x="1683307" y="262816"/>
                </a:moveTo>
                <a:cubicBezTo>
                  <a:pt x="1693278" y="278303"/>
                  <a:pt x="1679381" y="280848"/>
                  <a:pt x="1686171" y="294532"/>
                </a:cubicBezTo>
                <a:cubicBezTo>
                  <a:pt x="1676305" y="294001"/>
                  <a:pt x="1668350" y="290076"/>
                  <a:pt x="1658592" y="289652"/>
                </a:cubicBezTo>
                <a:cubicBezTo>
                  <a:pt x="1656788" y="283607"/>
                  <a:pt x="1655090" y="277666"/>
                  <a:pt x="1653288" y="271619"/>
                </a:cubicBezTo>
                <a:cubicBezTo>
                  <a:pt x="1663259" y="268650"/>
                  <a:pt x="1673230" y="265681"/>
                  <a:pt x="1683307" y="262816"/>
                </a:cubicBezTo>
                <a:close/>
                <a:moveTo>
                  <a:pt x="698415" y="259739"/>
                </a:moveTo>
                <a:cubicBezTo>
                  <a:pt x="707219" y="268225"/>
                  <a:pt x="721115" y="267271"/>
                  <a:pt x="733631" y="268862"/>
                </a:cubicBezTo>
                <a:cubicBezTo>
                  <a:pt x="735965" y="276818"/>
                  <a:pt x="738300" y="284774"/>
                  <a:pt x="740739" y="292834"/>
                </a:cubicBezTo>
                <a:cubicBezTo>
                  <a:pt x="735435" y="303335"/>
                  <a:pt x="714855" y="309382"/>
                  <a:pt x="704780" y="303442"/>
                </a:cubicBezTo>
                <a:cubicBezTo>
                  <a:pt x="694490" y="277879"/>
                  <a:pt x="717402" y="278303"/>
                  <a:pt x="698415" y="259739"/>
                </a:cubicBezTo>
                <a:close/>
                <a:moveTo>
                  <a:pt x="1681014" y="236974"/>
                </a:moveTo>
                <a:cubicBezTo>
                  <a:pt x="1690865" y="236324"/>
                  <a:pt x="1700280" y="240275"/>
                  <a:pt x="1699431" y="251465"/>
                </a:cubicBezTo>
                <a:cubicBezTo>
                  <a:pt x="1680125" y="262285"/>
                  <a:pt x="1672169" y="252315"/>
                  <a:pt x="1659972" y="250087"/>
                </a:cubicBezTo>
                <a:cubicBezTo>
                  <a:pt x="1660873" y="242874"/>
                  <a:pt x="1671162" y="237623"/>
                  <a:pt x="1681014" y="236974"/>
                </a:cubicBezTo>
                <a:close/>
                <a:moveTo>
                  <a:pt x="563278" y="221343"/>
                </a:moveTo>
                <a:cubicBezTo>
                  <a:pt x="583114" y="238951"/>
                  <a:pt x="567203" y="262923"/>
                  <a:pt x="573142" y="277032"/>
                </a:cubicBezTo>
                <a:cubicBezTo>
                  <a:pt x="555005" y="262286"/>
                  <a:pt x="515014" y="236300"/>
                  <a:pt x="563278" y="221343"/>
                </a:cubicBezTo>
                <a:close/>
                <a:moveTo>
                  <a:pt x="2185613" y="213582"/>
                </a:moveTo>
                <a:cubicBezTo>
                  <a:pt x="2184668" y="212744"/>
                  <a:pt x="2183813" y="214527"/>
                  <a:pt x="2182911" y="221024"/>
                </a:cubicBezTo>
                <a:cubicBezTo>
                  <a:pt x="2199353" y="258785"/>
                  <a:pt x="2161274" y="211053"/>
                  <a:pt x="2164243" y="246057"/>
                </a:cubicBezTo>
                <a:cubicBezTo>
                  <a:pt x="2175487" y="240753"/>
                  <a:pt x="2178457" y="250619"/>
                  <a:pt x="2185776" y="252740"/>
                </a:cubicBezTo>
                <a:cubicBezTo>
                  <a:pt x="2182911" y="242770"/>
                  <a:pt x="2201474" y="244465"/>
                  <a:pt x="2200202" y="235449"/>
                </a:cubicBezTo>
                <a:cubicBezTo>
                  <a:pt x="2192087" y="242211"/>
                  <a:pt x="2188448" y="216098"/>
                  <a:pt x="2185613" y="213582"/>
                </a:cubicBezTo>
                <a:close/>
                <a:moveTo>
                  <a:pt x="807778" y="188352"/>
                </a:moveTo>
                <a:cubicBezTo>
                  <a:pt x="810747" y="198323"/>
                  <a:pt x="813612" y="208294"/>
                  <a:pt x="816583" y="218265"/>
                </a:cubicBezTo>
                <a:cubicBezTo>
                  <a:pt x="810641" y="220069"/>
                  <a:pt x="804595" y="221766"/>
                  <a:pt x="798548" y="223568"/>
                </a:cubicBezTo>
                <a:cubicBezTo>
                  <a:pt x="796533" y="214978"/>
                  <a:pt x="794518" y="206385"/>
                  <a:pt x="787306" y="207446"/>
                </a:cubicBezTo>
                <a:cubicBezTo>
                  <a:pt x="787412" y="197899"/>
                  <a:pt x="792716" y="206492"/>
                  <a:pt x="799292" y="203944"/>
                </a:cubicBezTo>
                <a:cubicBezTo>
                  <a:pt x="816157" y="198853"/>
                  <a:pt x="780198" y="191747"/>
                  <a:pt x="807778" y="188352"/>
                </a:cubicBezTo>
                <a:close/>
                <a:moveTo>
                  <a:pt x="2305719" y="134171"/>
                </a:moveTo>
                <a:cubicBezTo>
                  <a:pt x="2302721" y="133527"/>
                  <a:pt x="2299195" y="133858"/>
                  <a:pt x="2294714" y="135953"/>
                </a:cubicBezTo>
                <a:cubicBezTo>
                  <a:pt x="2295879" y="139983"/>
                  <a:pt x="2297046" y="143909"/>
                  <a:pt x="2298213" y="147939"/>
                </a:cubicBezTo>
                <a:cubicBezTo>
                  <a:pt x="2282726" y="150591"/>
                  <a:pt x="2262149" y="159713"/>
                  <a:pt x="2259709" y="172230"/>
                </a:cubicBezTo>
                <a:cubicBezTo>
                  <a:pt x="2288455" y="189414"/>
                  <a:pt x="2301078" y="181883"/>
                  <a:pt x="2334490" y="182837"/>
                </a:cubicBezTo>
                <a:cubicBezTo>
                  <a:pt x="2324732" y="165759"/>
                  <a:pt x="2334172" y="159183"/>
                  <a:pt x="2329929" y="145076"/>
                </a:cubicBezTo>
                <a:cubicBezTo>
                  <a:pt x="2318950" y="146825"/>
                  <a:pt x="2314713" y="136105"/>
                  <a:pt x="2305719" y="134171"/>
                </a:cubicBezTo>
                <a:close/>
                <a:moveTo>
                  <a:pt x="739998" y="91085"/>
                </a:moveTo>
                <a:cubicBezTo>
                  <a:pt x="750180" y="90874"/>
                  <a:pt x="750710" y="108481"/>
                  <a:pt x="767471" y="96071"/>
                </a:cubicBezTo>
                <a:cubicBezTo>
                  <a:pt x="769804" y="104131"/>
                  <a:pt x="772243" y="112087"/>
                  <a:pt x="774473" y="120043"/>
                </a:cubicBezTo>
                <a:cubicBezTo>
                  <a:pt x="751028" y="132135"/>
                  <a:pt x="732571" y="107209"/>
                  <a:pt x="739998" y="91085"/>
                </a:cubicBezTo>
                <a:close/>
                <a:moveTo>
                  <a:pt x="1966204" y="82704"/>
                </a:moveTo>
                <a:cubicBezTo>
                  <a:pt x="1953794" y="92675"/>
                  <a:pt x="1928760" y="95857"/>
                  <a:pt x="1937246" y="117284"/>
                </a:cubicBezTo>
                <a:cubicBezTo>
                  <a:pt x="1957398" y="101055"/>
                  <a:pt x="1941594" y="105722"/>
                  <a:pt x="1967264" y="108480"/>
                </a:cubicBezTo>
                <a:cubicBezTo>
                  <a:pt x="1974159" y="93205"/>
                  <a:pt x="1959309" y="97979"/>
                  <a:pt x="1966204" y="82704"/>
                </a:cubicBezTo>
                <a:close/>
                <a:moveTo>
                  <a:pt x="616102" y="68809"/>
                </a:moveTo>
                <a:cubicBezTo>
                  <a:pt x="634133" y="71037"/>
                  <a:pt x="626073" y="100525"/>
                  <a:pt x="605175" y="98086"/>
                </a:cubicBezTo>
                <a:cubicBezTo>
                  <a:pt x="594250" y="80478"/>
                  <a:pt x="617056" y="81114"/>
                  <a:pt x="616102" y="68809"/>
                </a:cubicBezTo>
                <a:close/>
                <a:moveTo>
                  <a:pt x="1350236" y="61171"/>
                </a:moveTo>
                <a:cubicBezTo>
                  <a:pt x="1361161" y="78884"/>
                  <a:pt x="1338356" y="78143"/>
                  <a:pt x="1339311" y="90448"/>
                </a:cubicBezTo>
                <a:cubicBezTo>
                  <a:pt x="1327749" y="93100"/>
                  <a:pt x="1329233" y="71884"/>
                  <a:pt x="1315974" y="77719"/>
                </a:cubicBezTo>
                <a:cubicBezTo>
                  <a:pt x="1317672" y="64777"/>
                  <a:pt x="1337507" y="53745"/>
                  <a:pt x="1350236" y="61171"/>
                </a:cubicBezTo>
                <a:close/>
                <a:moveTo>
                  <a:pt x="741374" y="51519"/>
                </a:moveTo>
                <a:cubicBezTo>
                  <a:pt x="743708" y="59475"/>
                  <a:pt x="746149" y="67537"/>
                  <a:pt x="748482" y="75493"/>
                </a:cubicBezTo>
                <a:cubicBezTo>
                  <a:pt x="728752" y="87055"/>
                  <a:pt x="733951" y="80584"/>
                  <a:pt x="714327" y="92039"/>
                </a:cubicBezTo>
                <a:cubicBezTo>
                  <a:pt x="707113" y="86631"/>
                  <a:pt x="701598" y="78356"/>
                  <a:pt x="699370" y="63931"/>
                </a:cubicBezTo>
                <a:cubicBezTo>
                  <a:pt x="724297" y="60112"/>
                  <a:pt x="718357" y="61914"/>
                  <a:pt x="741374" y="51519"/>
                </a:cubicBezTo>
                <a:close/>
                <a:moveTo>
                  <a:pt x="487581" y="27654"/>
                </a:moveTo>
                <a:cubicBezTo>
                  <a:pt x="493296" y="29457"/>
                  <a:pt x="497406" y="34177"/>
                  <a:pt x="498255" y="44838"/>
                </a:cubicBezTo>
                <a:cubicBezTo>
                  <a:pt x="481389" y="57141"/>
                  <a:pt x="483298" y="52474"/>
                  <a:pt x="466539" y="47701"/>
                </a:cubicBezTo>
                <a:cubicBezTo>
                  <a:pt x="468235" y="41973"/>
                  <a:pt x="469932" y="36139"/>
                  <a:pt x="467281" y="27973"/>
                </a:cubicBezTo>
                <a:cubicBezTo>
                  <a:pt x="474547" y="26965"/>
                  <a:pt x="481866" y="25851"/>
                  <a:pt x="487581" y="27654"/>
                </a:cubicBezTo>
                <a:close/>
                <a:moveTo>
                  <a:pt x="876" y="15561"/>
                </a:moveTo>
                <a:cubicBezTo>
                  <a:pt x="12864" y="12166"/>
                  <a:pt x="13288" y="29668"/>
                  <a:pt x="28349" y="20439"/>
                </a:cubicBezTo>
                <a:cubicBezTo>
                  <a:pt x="28456" y="33911"/>
                  <a:pt x="25804" y="45897"/>
                  <a:pt x="3741" y="47276"/>
                </a:cubicBezTo>
                <a:cubicBezTo>
                  <a:pt x="-6230" y="31789"/>
                  <a:pt x="7666" y="29244"/>
                  <a:pt x="876" y="15561"/>
                </a:cubicBezTo>
                <a:close/>
                <a:moveTo>
                  <a:pt x="1668241" y="0"/>
                </a:moveTo>
                <a:lnTo>
                  <a:pt x="2046834" y="0"/>
                </a:lnTo>
                <a:lnTo>
                  <a:pt x="2012557" y="17151"/>
                </a:lnTo>
                <a:cubicBezTo>
                  <a:pt x="2016483" y="23515"/>
                  <a:pt x="2039395" y="39957"/>
                  <a:pt x="2040137" y="22031"/>
                </a:cubicBezTo>
                <a:cubicBezTo>
                  <a:pt x="2052229" y="32849"/>
                  <a:pt x="2036637" y="41018"/>
                  <a:pt x="2053183" y="44305"/>
                </a:cubicBezTo>
                <a:cubicBezTo>
                  <a:pt x="2062200" y="46002"/>
                  <a:pt x="2073868" y="34971"/>
                  <a:pt x="2083202" y="35501"/>
                </a:cubicBezTo>
                <a:cubicBezTo>
                  <a:pt x="2084580" y="35501"/>
                  <a:pt x="2090734" y="53640"/>
                  <a:pt x="2098689" y="43987"/>
                </a:cubicBezTo>
                <a:cubicBezTo>
                  <a:pt x="2106858" y="38790"/>
                  <a:pt x="2094022" y="36986"/>
                  <a:pt x="2093386" y="25954"/>
                </a:cubicBezTo>
                <a:cubicBezTo>
                  <a:pt x="2102615" y="27545"/>
                  <a:pt x="2108343" y="35501"/>
                  <a:pt x="2112479" y="46426"/>
                </a:cubicBezTo>
                <a:cubicBezTo>
                  <a:pt x="2124889" y="48336"/>
                  <a:pt x="2133588" y="57034"/>
                  <a:pt x="2147801" y="55549"/>
                </a:cubicBezTo>
                <a:cubicBezTo>
                  <a:pt x="2144832" y="64035"/>
                  <a:pt x="2144619" y="73899"/>
                  <a:pt x="2150666" y="87265"/>
                </a:cubicBezTo>
                <a:cubicBezTo>
                  <a:pt x="2139739" y="89704"/>
                  <a:pt x="2140165" y="98296"/>
                  <a:pt x="2128495" y="100312"/>
                </a:cubicBezTo>
                <a:cubicBezTo>
                  <a:pt x="2142604" y="109434"/>
                  <a:pt x="2127436" y="113360"/>
                  <a:pt x="2141543" y="122481"/>
                </a:cubicBezTo>
                <a:cubicBezTo>
                  <a:pt x="2149075" y="108162"/>
                  <a:pt x="2167744" y="99888"/>
                  <a:pt x="2184184" y="90341"/>
                </a:cubicBezTo>
                <a:cubicBezTo>
                  <a:pt x="2187579" y="105615"/>
                  <a:pt x="2198929" y="106358"/>
                  <a:pt x="2209217" y="109010"/>
                </a:cubicBezTo>
                <a:cubicBezTo>
                  <a:pt x="2209960" y="116966"/>
                  <a:pt x="2199141" y="118557"/>
                  <a:pt x="2197231" y="112510"/>
                </a:cubicBezTo>
                <a:cubicBezTo>
                  <a:pt x="2193307" y="132134"/>
                  <a:pt x="2174851" y="143909"/>
                  <a:pt x="2189171" y="173503"/>
                </a:cubicBezTo>
                <a:cubicBezTo>
                  <a:pt x="2204445" y="170108"/>
                  <a:pt x="2205187" y="158759"/>
                  <a:pt x="2207839" y="148469"/>
                </a:cubicBezTo>
                <a:cubicBezTo>
                  <a:pt x="2222476" y="167350"/>
                  <a:pt x="2252814" y="145924"/>
                  <a:pt x="2261830" y="132558"/>
                </a:cubicBezTo>
                <a:cubicBezTo>
                  <a:pt x="2256209" y="112086"/>
                  <a:pt x="2228312" y="132452"/>
                  <a:pt x="2223008" y="111449"/>
                </a:cubicBezTo>
                <a:cubicBezTo>
                  <a:pt x="2240085" y="110389"/>
                  <a:pt x="2274029" y="125558"/>
                  <a:pt x="2251223" y="96599"/>
                </a:cubicBezTo>
                <a:cubicBezTo>
                  <a:pt x="2271271" y="95221"/>
                  <a:pt x="2263739" y="110284"/>
                  <a:pt x="2266073" y="124815"/>
                </a:cubicBezTo>
                <a:cubicBezTo>
                  <a:pt x="2272120" y="116436"/>
                  <a:pt x="2286439" y="112404"/>
                  <a:pt x="2292486" y="104024"/>
                </a:cubicBezTo>
                <a:cubicBezTo>
                  <a:pt x="2289410" y="80794"/>
                  <a:pt x="2263739" y="74749"/>
                  <a:pt x="2272331" y="57777"/>
                </a:cubicBezTo>
                <a:cubicBezTo>
                  <a:pt x="2293229" y="59581"/>
                  <a:pt x="2314655" y="104767"/>
                  <a:pt x="2297683" y="121950"/>
                </a:cubicBezTo>
                <a:cubicBezTo>
                  <a:pt x="2300335" y="126406"/>
                  <a:pt x="2305427" y="126193"/>
                  <a:pt x="2307230" y="132240"/>
                </a:cubicBezTo>
                <a:cubicBezTo>
                  <a:pt x="2332475" y="134255"/>
                  <a:pt x="2313912" y="112299"/>
                  <a:pt x="2333642" y="111449"/>
                </a:cubicBezTo>
                <a:cubicBezTo>
                  <a:pt x="2355918" y="132877"/>
                  <a:pt x="2333218" y="145500"/>
                  <a:pt x="2341067" y="180928"/>
                </a:cubicBezTo>
                <a:cubicBezTo>
                  <a:pt x="2346477" y="189626"/>
                  <a:pt x="2361434" y="180503"/>
                  <a:pt x="2360161" y="201400"/>
                </a:cubicBezTo>
                <a:cubicBezTo>
                  <a:pt x="2364402" y="195353"/>
                  <a:pt x="2365995" y="187823"/>
                  <a:pt x="2366843" y="179868"/>
                </a:cubicBezTo>
                <a:cubicBezTo>
                  <a:pt x="2384769" y="195249"/>
                  <a:pt x="2373844" y="159394"/>
                  <a:pt x="2384769" y="174564"/>
                </a:cubicBezTo>
                <a:cubicBezTo>
                  <a:pt x="2388695" y="169260"/>
                  <a:pt x="2395270" y="140938"/>
                  <a:pt x="2381905" y="142741"/>
                </a:cubicBezTo>
                <a:cubicBezTo>
                  <a:pt x="2399407" y="122587"/>
                  <a:pt x="2482039" y="102752"/>
                  <a:pt x="2481721" y="172019"/>
                </a:cubicBezTo>
                <a:cubicBezTo>
                  <a:pt x="2498374" y="166078"/>
                  <a:pt x="2503467" y="153667"/>
                  <a:pt x="2520119" y="147728"/>
                </a:cubicBezTo>
                <a:cubicBezTo>
                  <a:pt x="2532212" y="166078"/>
                  <a:pt x="2504208" y="162576"/>
                  <a:pt x="2493707" y="168517"/>
                </a:cubicBezTo>
                <a:cubicBezTo>
                  <a:pt x="2499540" y="179337"/>
                  <a:pt x="2518316" y="166396"/>
                  <a:pt x="2518739" y="187187"/>
                </a:cubicBezTo>
                <a:cubicBezTo>
                  <a:pt x="2525530" y="184111"/>
                  <a:pt x="2520543" y="174775"/>
                  <a:pt x="2519483" y="167456"/>
                </a:cubicBezTo>
                <a:cubicBezTo>
                  <a:pt x="2528710" y="172123"/>
                  <a:pt x="2535392" y="181352"/>
                  <a:pt x="2553001" y="170639"/>
                </a:cubicBezTo>
                <a:cubicBezTo>
                  <a:pt x="2559472" y="176049"/>
                  <a:pt x="2536561" y="181352"/>
                  <a:pt x="2536772" y="181883"/>
                </a:cubicBezTo>
                <a:cubicBezTo>
                  <a:pt x="2539637" y="190050"/>
                  <a:pt x="2546000" y="180822"/>
                  <a:pt x="2550562" y="184322"/>
                </a:cubicBezTo>
                <a:cubicBezTo>
                  <a:pt x="2553107" y="186337"/>
                  <a:pt x="2552260" y="193657"/>
                  <a:pt x="2554062" y="196309"/>
                </a:cubicBezTo>
                <a:cubicBezTo>
                  <a:pt x="2561063" y="206067"/>
                  <a:pt x="2578885" y="216675"/>
                  <a:pt x="2580900" y="221024"/>
                </a:cubicBezTo>
                <a:cubicBezTo>
                  <a:pt x="2584717" y="229404"/>
                  <a:pt x="2577717" y="231736"/>
                  <a:pt x="2578459" y="234707"/>
                </a:cubicBezTo>
                <a:cubicBezTo>
                  <a:pt x="2580050" y="241496"/>
                  <a:pt x="2594477" y="257831"/>
                  <a:pt x="2571035" y="275970"/>
                </a:cubicBezTo>
                <a:cubicBezTo>
                  <a:pt x="2582915" y="278727"/>
                  <a:pt x="2589703" y="290926"/>
                  <a:pt x="2597870" y="300685"/>
                </a:cubicBezTo>
                <a:cubicBezTo>
                  <a:pt x="2605932" y="286578"/>
                  <a:pt x="2595750" y="262605"/>
                  <a:pt x="2625026" y="260165"/>
                </a:cubicBezTo>
                <a:cubicBezTo>
                  <a:pt x="2646134" y="270241"/>
                  <a:pt x="2620995" y="283183"/>
                  <a:pt x="2621843" y="293684"/>
                </a:cubicBezTo>
                <a:cubicBezTo>
                  <a:pt x="2622267" y="299200"/>
                  <a:pt x="2637224" y="301427"/>
                  <a:pt x="2637331" y="302170"/>
                </a:cubicBezTo>
                <a:cubicBezTo>
                  <a:pt x="2639027" y="312034"/>
                  <a:pt x="2629693" y="328052"/>
                  <a:pt x="2634149" y="335690"/>
                </a:cubicBezTo>
                <a:cubicBezTo>
                  <a:pt x="2640194" y="345765"/>
                  <a:pt x="2648786" y="355842"/>
                  <a:pt x="2657377" y="348417"/>
                </a:cubicBezTo>
                <a:cubicBezTo>
                  <a:pt x="2664804" y="332295"/>
                  <a:pt x="2659074" y="309065"/>
                  <a:pt x="2682835" y="301852"/>
                </a:cubicBezTo>
                <a:cubicBezTo>
                  <a:pt x="2683154" y="307050"/>
                  <a:pt x="2678592" y="309595"/>
                  <a:pt x="2680289" y="315640"/>
                </a:cubicBezTo>
                <a:cubicBezTo>
                  <a:pt x="2685699" y="315216"/>
                  <a:pt x="2685276" y="311610"/>
                  <a:pt x="2684532" y="307898"/>
                </a:cubicBezTo>
                <a:cubicBezTo>
                  <a:pt x="2700020" y="310338"/>
                  <a:pt x="2711686" y="319672"/>
                  <a:pt x="2719113" y="336855"/>
                </a:cubicBezTo>
                <a:cubicBezTo>
                  <a:pt x="2726750" y="347569"/>
                  <a:pt x="2741389" y="345235"/>
                  <a:pt x="2750193" y="353721"/>
                </a:cubicBezTo>
                <a:cubicBezTo>
                  <a:pt x="2779998" y="347252"/>
                  <a:pt x="2743615" y="322535"/>
                  <a:pt x="2776605" y="332932"/>
                </a:cubicBezTo>
                <a:cubicBezTo>
                  <a:pt x="2793364" y="323702"/>
                  <a:pt x="2767058" y="321794"/>
                  <a:pt x="2769497" y="308958"/>
                </a:cubicBezTo>
                <a:cubicBezTo>
                  <a:pt x="2781485" y="302383"/>
                  <a:pt x="2783500" y="314156"/>
                  <a:pt x="2786788" y="323385"/>
                </a:cubicBezTo>
                <a:cubicBezTo>
                  <a:pt x="2794850" y="314368"/>
                  <a:pt x="2785728" y="296018"/>
                  <a:pt x="2788167" y="283926"/>
                </a:cubicBezTo>
                <a:cubicBezTo>
                  <a:pt x="2813731" y="283289"/>
                  <a:pt x="2791986" y="302594"/>
                  <a:pt x="2798774" y="319883"/>
                </a:cubicBezTo>
                <a:cubicBezTo>
                  <a:pt x="2798561" y="300261"/>
                  <a:pt x="2841311" y="291350"/>
                  <a:pt x="2848521" y="311717"/>
                </a:cubicBezTo>
                <a:cubicBezTo>
                  <a:pt x="2855893" y="311531"/>
                  <a:pt x="2860747" y="309980"/>
                  <a:pt x="2864282" y="307714"/>
                </a:cubicBezTo>
                <a:lnTo>
                  <a:pt x="2867024" y="304820"/>
                </a:lnTo>
                <a:lnTo>
                  <a:pt x="2867024" y="384791"/>
                </a:lnTo>
                <a:lnTo>
                  <a:pt x="2854012" y="398710"/>
                </a:lnTo>
                <a:cubicBezTo>
                  <a:pt x="2841442" y="408614"/>
                  <a:pt x="2827149" y="415562"/>
                  <a:pt x="2813412" y="413334"/>
                </a:cubicBezTo>
                <a:cubicBezTo>
                  <a:pt x="2814260" y="434868"/>
                  <a:pt x="2812033" y="413123"/>
                  <a:pt x="2783393" y="422139"/>
                </a:cubicBezTo>
                <a:cubicBezTo>
                  <a:pt x="2776394" y="401879"/>
                  <a:pt x="2747752" y="390530"/>
                  <a:pt x="2755496" y="371754"/>
                </a:cubicBezTo>
                <a:cubicBezTo>
                  <a:pt x="2742132" y="358388"/>
                  <a:pt x="2748601" y="397742"/>
                  <a:pt x="2723037" y="394347"/>
                </a:cubicBezTo>
                <a:cubicBezTo>
                  <a:pt x="2721978" y="417259"/>
                  <a:pt x="2727386" y="443672"/>
                  <a:pt x="2716674" y="461385"/>
                </a:cubicBezTo>
                <a:cubicBezTo>
                  <a:pt x="2743721" y="477403"/>
                  <a:pt x="2749343" y="439216"/>
                  <a:pt x="2767058" y="433488"/>
                </a:cubicBezTo>
                <a:cubicBezTo>
                  <a:pt x="2775755" y="446324"/>
                  <a:pt x="2791138" y="471356"/>
                  <a:pt x="2782969" y="487480"/>
                </a:cubicBezTo>
                <a:cubicBezTo>
                  <a:pt x="2804291" y="494162"/>
                  <a:pt x="2817866" y="543167"/>
                  <a:pt x="2788697" y="550912"/>
                </a:cubicBezTo>
                <a:cubicBezTo>
                  <a:pt x="2799409" y="568519"/>
                  <a:pt x="2790182" y="575203"/>
                  <a:pt x="2785515" y="584430"/>
                </a:cubicBezTo>
                <a:cubicBezTo>
                  <a:pt x="2795273" y="593553"/>
                  <a:pt x="2823063" y="589628"/>
                  <a:pt x="2812353" y="609145"/>
                </a:cubicBezTo>
                <a:cubicBezTo>
                  <a:pt x="2826354" y="605009"/>
                  <a:pt x="2840355" y="600872"/>
                  <a:pt x="2854357" y="596735"/>
                </a:cubicBezTo>
                <a:cubicBezTo>
                  <a:pt x="2866978" y="603100"/>
                  <a:pt x="2859235" y="620709"/>
                  <a:pt x="2858918" y="634497"/>
                </a:cubicBezTo>
                <a:lnTo>
                  <a:pt x="2867024" y="625623"/>
                </a:lnTo>
                <a:lnTo>
                  <a:pt x="2867024" y="1685930"/>
                </a:lnTo>
                <a:lnTo>
                  <a:pt x="2863054" y="1688760"/>
                </a:lnTo>
                <a:cubicBezTo>
                  <a:pt x="2868995" y="1662454"/>
                  <a:pt x="2845553" y="1659591"/>
                  <a:pt x="2826671" y="1653862"/>
                </a:cubicBezTo>
                <a:cubicBezTo>
                  <a:pt x="2810017" y="1659909"/>
                  <a:pt x="2804926" y="1672214"/>
                  <a:pt x="2788273" y="1678154"/>
                </a:cubicBezTo>
                <a:cubicBezTo>
                  <a:pt x="2791031" y="1671258"/>
                  <a:pt x="2796546" y="1665849"/>
                  <a:pt x="2802700" y="1660863"/>
                </a:cubicBezTo>
                <a:cubicBezTo>
                  <a:pt x="2774164" y="1652908"/>
                  <a:pt x="2785939" y="1625647"/>
                  <a:pt x="2765254" y="1600189"/>
                </a:cubicBezTo>
                <a:cubicBezTo>
                  <a:pt x="2783287" y="1596583"/>
                  <a:pt x="2779681" y="1581202"/>
                  <a:pt x="2797713" y="1577596"/>
                </a:cubicBezTo>
                <a:cubicBezTo>
                  <a:pt x="2787743" y="1568262"/>
                  <a:pt x="2781696" y="1551501"/>
                  <a:pt x="2773423" y="1539198"/>
                </a:cubicBezTo>
                <a:cubicBezTo>
                  <a:pt x="2765254" y="1553836"/>
                  <a:pt x="2761543" y="1538879"/>
                  <a:pt x="2743404" y="1548002"/>
                </a:cubicBezTo>
                <a:cubicBezTo>
                  <a:pt x="2741389" y="1539303"/>
                  <a:pt x="2739374" y="1530712"/>
                  <a:pt x="2732053" y="1531773"/>
                </a:cubicBezTo>
                <a:cubicBezTo>
                  <a:pt x="2749238" y="1533470"/>
                  <a:pt x="2751040" y="1478098"/>
                  <a:pt x="2777242" y="1485843"/>
                </a:cubicBezTo>
                <a:cubicBezTo>
                  <a:pt x="2776605" y="1468553"/>
                  <a:pt x="2761437" y="1477887"/>
                  <a:pt x="2754011" y="1473114"/>
                </a:cubicBezTo>
                <a:cubicBezTo>
                  <a:pt x="2759950" y="1462294"/>
                  <a:pt x="2789547" y="1408834"/>
                  <a:pt x="2782969" y="1438533"/>
                </a:cubicBezTo>
                <a:cubicBezTo>
                  <a:pt x="2806517" y="1438003"/>
                  <a:pt x="2778726" y="1405652"/>
                  <a:pt x="2803441" y="1419546"/>
                </a:cubicBezTo>
                <a:cubicBezTo>
                  <a:pt x="2800365" y="1412864"/>
                  <a:pt x="2801639" y="1408515"/>
                  <a:pt x="2805880" y="1405756"/>
                </a:cubicBezTo>
                <a:cubicBezTo>
                  <a:pt x="2802167" y="1398650"/>
                  <a:pt x="2792199" y="1403211"/>
                  <a:pt x="2793894" y="1409258"/>
                </a:cubicBezTo>
                <a:cubicBezTo>
                  <a:pt x="2784243" y="1409258"/>
                  <a:pt x="2794001" y="1400878"/>
                  <a:pt x="2788591" y="1391225"/>
                </a:cubicBezTo>
                <a:cubicBezTo>
                  <a:pt x="2763241" y="1394195"/>
                  <a:pt x="2781272" y="1420820"/>
                  <a:pt x="2759633" y="1425806"/>
                </a:cubicBezTo>
                <a:cubicBezTo>
                  <a:pt x="2753375" y="1421774"/>
                  <a:pt x="2749238" y="1414138"/>
                  <a:pt x="2746586" y="1403530"/>
                </a:cubicBezTo>
                <a:cubicBezTo>
                  <a:pt x="2738631" y="1405863"/>
                  <a:pt x="2730569" y="1408303"/>
                  <a:pt x="2722613" y="1410636"/>
                </a:cubicBezTo>
                <a:cubicBezTo>
                  <a:pt x="2707551" y="1416683"/>
                  <a:pt x="2733857" y="1418485"/>
                  <a:pt x="2729614" y="1434609"/>
                </a:cubicBezTo>
                <a:cubicBezTo>
                  <a:pt x="2707869" y="1420076"/>
                  <a:pt x="2691110" y="1445852"/>
                  <a:pt x="2660135" y="1442035"/>
                </a:cubicBezTo>
                <a:cubicBezTo>
                  <a:pt x="2656529" y="1430154"/>
                  <a:pt x="2641572" y="1439170"/>
                  <a:pt x="2641043" y="1421563"/>
                </a:cubicBezTo>
                <a:cubicBezTo>
                  <a:pt x="2637966" y="1415092"/>
                  <a:pt x="2634042" y="1419970"/>
                  <a:pt x="2635103" y="1423259"/>
                </a:cubicBezTo>
                <a:cubicBezTo>
                  <a:pt x="2628632" y="1417955"/>
                  <a:pt x="2621419" y="1401513"/>
                  <a:pt x="2632238" y="1391543"/>
                </a:cubicBezTo>
                <a:cubicBezTo>
                  <a:pt x="2634572" y="1378815"/>
                  <a:pt x="2596809" y="1398014"/>
                  <a:pt x="2616753" y="1383057"/>
                </a:cubicBezTo>
                <a:cubicBezTo>
                  <a:pt x="2613569" y="1376587"/>
                  <a:pt x="2609751" y="1381467"/>
                  <a:pt x="2610812" y="1384861"/>
                </a:cubicBezTo>
                <a:cubicBezTo>
                  <a:pt x="2599781" y="1376375"/>
                  <a:pt x="2601372" y="1363752"/>
                  <a:pt x="2590658" y="1338613"/>
                </a:cubicBezTo>
                <a:cubicBezTo>
                  <a:pt x="2576761" y="1337022"/>
                  <a:pt x="2573792" y="1365026"/>
                  <a:pt x="2583976" y="1360146"/>
                </a:cubicBezTo>
                <a:cubicBezTo>
                  <a:pt x="2573368" y="1374466"/>
                  <a:pt x="2573368" y="1394620"/>
                  <a:pt x="2558624" y="1406712"/>
                </a:cubicBezTo>
                <a:cubicBezTo>
                  <a:pt x="2571140" y="1419546"/>
                  <a:pt x="2598933" y="1398968"/>
                  <a:pt x="2583339" y="1379874"/>
                </a:cubicBezTo>
                <a:cubicBezTo>
                  <a:pt x="2610917" y="1392392"/>
                  <a:pt x="2616433" y="1434079"/>
                  <a:pt x="2614101" y="1462082"/>
                </a:cubicBezTo>
                <a:cubicBezTo>
                  <a:pt x="2600416" y="1466219"/>
                  <a:pt x="2570716" y="1435351"/>
                  <a:pt x="2605297" y="1432064"/>
                </a:cubicBezTo>
                <a:cubicBezTo>
                  <a:pt x="2599993" y="1420183"/>
                  <a:pt x="2578353" y="1438428"/>
                  <a:pt x="2576020" y="1421137"/>
                </a:cubicBezTo>
                <a:cubicBezTo>
                  <a:pt x="2572731" y="1436201"/>
                  <a:pt x="2571671" y="1452323"/>
                  <a:pt x="2570397" y="1468447"/>
                </a:cubicBezTo>
                <a:cubicBezTo>
                  <a:pt x="2554381" y="1467067"/>
                  <a:pt x="2547380" y="1449036"/>
                  <a:pt x="2523089" y="1462824"/>
                </a:cubicBezTo>
                <a:cubicBezTo>
                  <a:pt x="2505056" y="1465052"/>
                  <a:pt x="2522559" y="1475659"/>
                  <a:pt x="2518209" y="1490403"/>
                </a:cubicBezTo>
                <a:cubicBezTo>
                  <a:pt x="2510360" y="1516179"/>
                  <a:pt x="2476311" y="1528802"/>
                  <a:pt x="2518528" y="1535909"/>
                </a:cubicBezTo>
                <a:cubicBezTo>
                  <a:pt x="2517255" y="1552245"/>
                  <a:pt x="2492646" y="1535166"/>
                  <a:pt x="2489251" y="1524984"/>
                </a:cubicBezTo>
                <a:cubicBezTo>
                  <a:pt x="2468356" y="1535379"/>
                  <a:pt x="2465917" y="1555851"/>
                  <a:pt x="2457855" y="1573353"/>
                </a:cubicBezTo>
                <a:cubicBezTo>
                  <a:pt x="2414577" y="1563913"/>
                  <a:pt x="2393044" y="1581096"/>
                  <a:pt x="2379253" y="1616101"/>
                </a:cubicBezTo>
                <a:cubicBezTo>
                  <a:pt x="2360161" y="1607932"/>
                  <a:pt x="2344038" y="1594462"/>
                  <a:pt x="2329186" y="1578763"/>
                </a:cubicBezTo>
                <a:cubicBezTo>
                  <a:pt x="2314336" y="1592447"/>
                  <a:pt x="2325263" y="1620237"/>
                  <a:pt x="2313381" y="1635512"/>
                </a:cubicBezTo>
                <a:cubicBezTo>
                  <a:pt x="2301608" y="1641770"/>
                  <a:pt x="2296305" y="1636148"/>
                  <a:pt x="2287606" y="1636572"/>
                </a:cubicBezTo>
                <a:cubicBezTo>
                  <a:pt x="2319746" y="1664576"/>
                  <a:pt x="2237433" y="1654605"/>
                  <a:pt x="2258013" y="1690882"/>
                </a:cubicBezTo>
                <a:cubicBezTo>
                  <a:pt x="2231812" y="1692262"/>
                  <a:pt x="2234040" y="1698626"/>
                  <a:pt x="2204019" y="1706793"/>
                </a:cubicBezTo>
                <a:cubicBezTo>
                  <a:pt x="2213460" y="1688443"/>
                  <a:pt x="2184397" y="1688549"/>
                  <a:pt x="2183867" y="1660546"/>
                </a:cubicBezTo>
                <a:cubicBezTo>
                  <a:pt x="2170183" y="1645482"/>
                  <a:pt x="2142391" y="1650575"/>
                  <a:pt x="2126375" y="1664469"/>
                </a:cubicBezTo>
                <a:cubicBezTo>
                  <a:pt x="2159894" y="1642300"/>
                  <a:pt x="2080233" y="1649621"/>
                  <a:pt x="2115768" y="1628510"/>
                </a:cubicBezTo>
                <a:cubicBezTo>
                  <a:pt x="2101395" y="1623790"/>
                  <a:pt x="2089965" y="1625249"/>
                  <a:pt x="2077435" y="1627781"/>
                </a:cubicBezTo>
                <a:lnTo>
                  <a:pt x="2046758" y="1631683"/>
                </a:lnTo>
                <a:lnTo>
                  <a:pt x="2047895" y="1645721"/>
                </a:lnTo>
                <a:cubicBezTo>
                  <a:pt x="2050467" y="1660140"/>
                  <a:pt x="2056394" y="1668235"/>
                  <a:pt x="2064110" y="1688441"/>
                </a:cubicBezTo>
                <a:cubicBezTo>
                  <a:pt x="2050507" y="1695681"/>
                  <a:pt x="2035888" y="1659365"/>
                  <a:pt x="2038065" y="1639993"/>
                </a:cubicBezTo>
                <a:lnTo>
                  <a:pt x="2043903" y="1632046"/>
                </a:lnTo>
                <a:lnTo>
                  <a:pt x="2032501" y="1633497"/>
                </a:lnTo>
                <a:cubicBezTo>
                  <a:pt x="2028045" y="1652908"/>
                  <a:pt x="2025710" y="1673486"/>
                  <a:pt x="2016696" y="1690247"/>
                </a:cubicBezTo>
                <a:cubicBezTo>
                  <a:pt x="1966521" y="1726734"/>
                  <a:pt x="1901287" y="1691307"/>
                  <a:pt x="1921759" y="1633497"/>
                </a:cubicBezTo>
                <a:cubicBezTo>
                  <a:pt x="1920698" y="1626284"/>
                  <a:pt x="1917304" y="1623207"/>
                  <a:pt x="1912212" y="1623313"/>
                </a:cubicBezTo>
                <a:cubicBezTo>
                  <a:pt x="1909666" y="1608675"/>
                  <a:pt x="1930245" y="1625435"/>
                  <a:pt x="1937883" y="1622252"/>
                </a:cubicBezTo>
                <a:cubicBezTo>
                  <a:pt x="1951353" y="1606024"/>
                  <a:pt x="1942443" y="1577807"/>
                  <a:pt x="1967477" y="1567943"/>
                </a:cubicBezTo>
                <a:cubicBezTo>
                  <a:pt x="1956870" y="1532514"/>
                  <a:pt x="1941171" y="1490616"/>
                  <a:pt x="1915926" y="1459324"/>
                </a:cubicBezTo>
                <a:cubicBezTo>
                  <a:pt x="1932153" y="1456459"/>
                  <a:pt x="1913803" y="1434716"/>
                  <a:pt x="1934594" y="1434290"/>
                </a:cubicBezTo>
                <a:cubicBezTo>
                  <a:pt x="1933533" y="1440444"/>
                  <a:pt x="1932473" y="1446595"/>
                  <a:pt x="1926108" y="1449777"/>
                </a:cubicBezTo>
                <a:cubicBezTo>
                  <a:pt x="1934699" y="1458687"/>
                  <a:pt x="1943398" y="1467280"/>
                  <a:pt x="1961324" y="1458900"/>
                </a:cubicBezTo>
                <a:cubicBezTo>
                  <a:pt x="1956976" y="1469825"/>
                  <a:pt x="1958778" y="1476083"/>
                  <a:pt x="1968432" y="1482872"/>
                </a:cubicBezTo>
                <a:cubicBezTo>
                  <a:pt x="1968749" y="1474705"/>
                  <a:pt x="1970129" y="1463354"/>
                  <a:pt x="1977553" y="1447550"/>
                </a:cubicBezTo>
                <a:cubicBezTo>
                  <a:pt x="1972994" y="1443626"/>
                  <a:pt x="1968432" y="1439700"/>
                  <a:pt x="1966310" y="1431321"/>
                </a:cubicBezTo>
                <a:cubicBezTo>
                  <a:pt x="1955703" y="1433018"/>
                  <a:pt x="1953794" y="1446065"/>
                  <a:pt x="1948384" y="1436624"/>
                </a:cubicBezTo>
                <a:cubicBezTo>
                  <a:pt x="1941806" y="1424639"/>
                  <a:pt x="1953581" y="1422728"/>
                  <a:pt x="1962809" y="1419335"/>
                </a:cubicBezTo>
                <a:cubicBezTo>
                  <a:pt x="1948490" y="1380935"/>
                  <a:pt x="1923987" y="1361207"/>
                  <a:pt x="1904575" y="1332249"/>
                </a:cubicBezTo>
                <a:cubicBezTo>
                  <a:pt x="1881769" y="1346462"/>
                  <a:pt x="1877526" y="1326519"/>
                  <a:pt x="1859070" y="1332566"/>
                </a:cubicBezTo>
                <a:cubicBezTo>
                  <a:pt x="1850903" y="1305093"/>
                  <a:pt x="1866388" y="1276242"/>
                  <a:pt x="1839659" y="1266589"/>
                </a:cubicBezTo>
                <a:cubicBezTo>
                  <a:pt x="1833612" y="1269984"/>
                  <a:pt x="1839128" y="1279742"/>
                  <a:pt x="1831277" y="1282076"/>
                </a:cubicBezTo>
                <a:cubicBezTo>
                  <a:pt x="1849947" y="1311882"/>
                  <a:pt x="1834779" y="1324504"/>
                  <a:pt x="1850690" y="1348054"/>
                </a:cubicBezTo>
                <a:cubicBezTo>
                  <a:pt x="1825869" y="1333416"/>
                  <a:pt x="1817383" y="1288440"/>
                  <a:pt x="1827671" y="1270090"/>
                </a:cubicBezTo>
                <a:cubicBezTo>
                  <a:pt x="1807730" y="1267438"/>
                  <a:pt x="1819187" y="1243889"/>
                  <a:pt x="1793092" y="1241131"/>
                </a:cubicBezTo>
                <a:cubicBezTo>
                  <a:pt x="1786621" y="1244313"/>
                  <a:pt x="1791606" y="1248132"/>
                  <a:pt x="1794896" y="1247071"/>
                </a:cubicBezTo>
                <a:cubicBezTo>
                  <a:pt x="1794789" y="1256618"/>
                  <a:pt x="1789486" y="1248026"/>
                  <a:pt x="1782908" y="1250571"/>
                </a:cubicBezTo>
                <a:cubicBezTo>
                  <a:pt x="1775802" y="1254284"/>
                  <a:pt x="1780363" y="1264254"/>
                  <a:pt x="1786408" y="1262558"/>
                </a:cubicBezTo>
                <a:cubicBezTo>
                  <a:pt x="1783228" y="1282393"/>
                  <a:pt x="1756285" y="1269558"/>
                  <a:pt x="1748647" y="1267119"/>
                </a:cubicBezTo>
                <a:cubicBezTo>
                  <a:pt x="1751192" y="1253329"/>
                  <a:pt x="1751405" y="1238479"/>
                  <a:pt x="1763815" y="1230099"/>
                </a:cubicBezTo>
                <a:cubicBezTo>
                  <a:pt x="1762119" y="1217370"/>
                  <a:pt x="1746843" y="1236464"/>
                  <a:pt x="1747588" y="1241343"/>
                </a:cubicBezTo>
                <a:cubicBezTo>
                  <a:pt x="1739737" y="1237312"/>
                  <a:pt x="1731992" y="1233070"/>
                  <a:pt x="1724356" y="1228721"/>
                </a:cubicBezTo>
                <a:cubicBezTo>
                  <a:pt x="1714703" y="1240283"/>
                  <a:pt x="1735070" y="1268073"/>
                  <a:pt x="1703247" y="1267543"/>
                </a:cubicBezTo>
                <a:cubicBezTo>
                  <a:pt x="1704521" y="1248769"/>
                  <a:pt x="1702080" y="1240707"/>
                  <a:pt x="1690836" y="1225539"/>
                </a:cubicBezTo>
                <a:cubicBezTo>
                  <a:pt x="1682565" y="1219174"/>
                  <a:pt x="1671320" y="1218220"/>
                  <a:pt x="1661561" y="1214614"/>
                </a:cubicBezTo>
                <a:cubicBezTo>
                  <a:pt x="1665910" y="1195096"/>
                  <a:pt x="1645969" y="1201461"/>
                  <a:pt x="1636527" y="1195944"/>
                </a:cubicBezTo>
                <a:cubicBezTo>
                  <a:pt x="1630694" y="1192549"/>
                  <a:pt x="1623267" y="1179185"/>
                  <a:pt x="1617435" y="1175472"/>
                </a:cubicBezTo>
                <a:cubicBezTo>
                  <a:pt x="1598554" y="1163485"/>
                  <a:pt x="1586249" y="1165289"/>
                  <a:pt x="1560686" y="1159667"/>
                </a:cubicBezTo>
                <a:cubicBezTo>
                  <a:pt x="1554320" y="1140361"/>
                  <a:pt x="1528651" y="1128799"/>
                  <a:pt x="1538835" y="1107478"/>
                </a:cubicBezTo>
                <a:cubicBezTo>
                  <a:pt x="1513588" y="1128586"/>
                  <a:pt x="1478796" y="1113738"/>
                  <a:pt x="1466492" y="1083187"/>
                </a:cubicBezTo>
                <a:cubicBezTo>
                  <a:pt x="1458113" y="1053488"/>
                  <a:pt x="1490466" y="1045850"/>
                  <a:pt x="1471053" y="1010103"/>
                </a:cubicBezTo>
                <a:cubicBezTo>
                  <a:pt x="1511997" y="987510"/>
                  <a:pt x="1547321" y="1023787"/>
                  <a:pt x="1542652" y="1054125"/>
                </a:cubicBezTo>
                <a:cubicBezTo>
                  <a:pt x="1566200" y="1063246"/>
                  <a:pt x="1587415" y="1076611"/>
                  <a:pt x="1602265" y="1101750"/>
                </a:cubicBezTo>
                <a:cubicBezTo>
                  <a:pt x="1602372" y="1120737"/>
                  <a:pt x="1584869" y="1098357"/>
                  <a:pt x="1572247" y="1110555"/>
                </a:cubicBezTo>
                <a:cubicBezTo>
                  <a:pt x="1575111" y="1126784"/>
                  <a:pt x="1596857" y="1108434"/>
                  <a:pt x="1597281" y="1129223"/>
                </a:cubicBezTo>
                <a:cubicBezTo>
                  <a:pt x="1628255" y="1115540"/>
                  <a:pt x="1648408" y="1121587"/>
                  <a:pt x="1672805" y="1119996"/>
                </a:cubicBezTo>
                <a:cubicBezTo>
                  <a:pt x="1681291" y="1138133"/>
                  <a:pt x="1668243" y="1144393"/>
                  <a:pt x="1679169" y="1163698"/>
                </a:cubicBezTo>
                <a:cubicBezTo>
                  <a:pt x="1684578" y="1173138"/>
                  <a:pt x="1720219" y="1173351"/>
                  <a:pt x="1722871" y="1157333"/>
                </a:cubicBezTo>
                <a:cubicBezTo>
                  <a:pt x="1740691" y="1183109"/>
                  <a:pt x="1777394" y="1174305"/>
                  <a:pt x="1802956" y="1185867"/>
                </a:cubicBezTo>
                <a:cubicBezTo>
                  <a:pt x="1806245" y="1210582"/>
                  <a:pt x="1820989" y="1214401"/>
                  <a:pt x="1833294" y="1222568"/>
                </a:cubicBezTo>
                <a:cubicBezTo>
                  <a:pt x="1840718" y="1214825"/>
                  <a:pt x="1836263" y="1200717"/>
                  <a:pt x="1836476" y="1189049"/>
                </a:cubicBezTo>
                <a:cubicBezTo>
                  <a:pt x="1848038" y="1195414"/>
                  <a:pt x="1871162" y="1180776"/>
                  <a:pt x="1873496" y="1204217"/>
                </a:cubicBezTo>
                <a:cubicBezTo>
                  <a:pt x="1864691" y="1217794"/>
                  <a:pt x="1829262" y="1217053"/>
                  <a:pt x="1846341" y="1244737"/>
                </a:cubicBezTo>
                <a:cubicBezTo>
                  <a:pt x="1850584" y="1252269"/>
                  <a:pt x="1862782" y="1245267"/>
                  <a:pt x="1872118" y="1243676"/>
                </a:cubicBezTo>
                <a:cubicBezTo>
                  <a:pt x="1851114" y="1217159"/>
                  <a:pt x="1874770" y="1211219"/>
                  <a:pt x="1889725" y="1192868"/>
                </a:cubicBezTo>
                <a:cubicBezTo>
                  <a:pt x="1884952" y="1186185"/>
                  <a:pt x="1878374" y="1182791"/>
                  <a:pt x="1868192" y="1186185"/>
                </a:cubicBezTo>
                <a:cubicBezTo>
                  <a:pt x="1895240" y="1179820"/>
                  <a:pt x="1895453" y="1151181"/>
                  <a:pt x="1937246" y="1133255"/>
                </a:cubicBezTo>
                <a:cubicBezTo>
                  <a:pt x="1939261" y="1141952"/>
                  <a:pt x="1941278" y="1150545"/>
                  <a:pt x="1948595" y="1149484"/>
                </a:cubicBezTo>
                <a:cubicBezTo>
                  <a:pt x="1963658" y="1143437"/>
                  <a:pt x="1937246" y="1141635"/>
                  <a:pt x="1941489" y="1125511"/>
                </a:cubicBezTo>
                <a:cubicBezTo>
                  <a:pt x="1958672" y="1115646"/>
                  <a:pt x="1957824" y="1138559"/>
                  <a:pt x="1975007" y="1128693"/>
                </a:cubicBezTo>
                <a:cubicBezTo>
                  <a:pt x="1986040" y="1126254"/>
                  <a:pt x="1985508" y="1117661"/>
                  <a:pt x="1997283" y="1115646"/>
                </a:cubicBezTo>
                <a:cubicBezTo>
                  <a:pt x="1998981" y="1094007"/>
                  <a:pt x="1976494" y="1116813"/>
                  <a:pt x="1978191" y="1095175"/>
                </a:cubicBezTo>
                <a:cubicBezTo>
                  <a:pt x="1969492" y="1097083"/>
                  <a:pt x="1960900" y="1099205"/>
                  <a:pt x="1961961" y="1106524"/>
                </a:cubicBezTo>
                <a:cubicBezTo>
                  <a:pt x="1949233" y="1105676"/>
                  <a:pt x="1961006" y="1076187"/>
                  <a:pt x="1963341" y="1066958"/>
                </a:cubicBezTo>
                <a:cubicBezTo>
                  <a:pt x="1981902" y="1068762"/>
                  <a:pt x="1999722" y="1066428"/>
                  <a:pt x="1988054" y="1040122"/>
                </a:cubicBezTo>
                <a:cubicBezTo>
                  <a:pt x="1970977" y="1060594"/>
                  <a:pt x="1942337" y="1044684"/>
                  <a:pt x="1937670" y="1068019"/>
                </a:cubicBezTo>
                <a:cubicBezTo>
                  <a:pt x="1931093" y="1072262"/>
                  <a:pt x="1931731" y="1058685"/>
                  <a:pt x="1928123" y="1057837"/>
                </a:cubicBezTo>
                <a:cubicBezTo>
                  <a:pt x="1921759" y="1056351"/>
                  <a:pt x="1916348" y="1066852"/>
                  <a:pt x="1917835" y="1067382"/>
                </a:cubicBezTo>
                <a:cubicBezTo>
                  <a:pt x="1898953" y="1061867"/>
                  <a:pt x="1906060" y="1047230"/>
                  <a:pt x="1878374" y="1065898"/>
                </a:cubicBezTo>
                <a:cubicBezTo>
                  <a:pt x="1877209" y="1052638"/>
                  <a:pt x="1869571" y="1051260"/>
                  <a:pt x="1865328" y="1043728"/>
                </a:cubicBezTo>
                <a:cubicBezTo>
                  <a:pt x="1842204" y="1046274"/>
                  <a:pt x="1846128" y="1063458"/>
                  <a:pt x="1826930" y="1068019"/>
                </a:cubicBezTo>
                <a:cubicBezTo>
                  <a:pt x="1818974" y="1039485"/>
                  <a:pt x="1778985" y="1069717"/>
                  <a:pt x="1772620" y="1038424"/>
                </a:cubicBezTo>
                <a:cubicBezTo>
                  <a:pt x="1766149" y="1041607"/>
                  <a:pt x="1771029" y="1045426"/>
                  <a:pt x="1774422" y="1044471"/>
                </a:cubicBezTo>
                <a:cubicBezTo>
                  <a:pt x="1760634" y="1058791"/>
                  <a:pt x="1746525" y="1072899"/>
                  <a:pt x="1727538" y="1084354"/>
                </a:cubicBezTo>
                <a:cubicBezTo>
                  <a:pt x="1710779" y="1068973"/>
                  <a:pt x="1681185" y="1059533"/>
                  <a:pt x="1685958" y="1031530"/>
                </a:cubicBezTo>
                <a:cubicBezTo>
                  <a:pt x="1708127" y="1030151"/>
                  <a:pt x="1706325" y="1015831"/>
                  <a:pt x="1726160" y="1013179"/>
                </a:cubicBezTo>
                <a:cubicBezTo>
                  <a:pt x="1732736" y="1016468"/>
                  <a:pt x="1734540" y="1028560"/>
                  <a:pt x="1743450" y="1027606"/>
                </a:cubicBezTo>
                <a:cubicBezTo>
                  <a:pt x="1775907" y="1019757"/>
                  <a:pt x="1733796" y="1002572"/>
                  <a:pt x="1766360" y="994829"/>
                </a:cubicBezTo>
                <a:cubicBezTo>
                  <a:pt x="1764558" y="979661"/>
                  <a:pt x="1751618" y="984965"/>
                  <a:pt x="1751512" y="966613"/>
                </a:cubicBezTo>
                <a:cubicBezTo>
                  <a:pt x="1762967" y="960991"/>
                  <a:pt x="1770603" y="962370"/>
                  <a:pt x="1773044" y="973296"/>
                </a:cubicBezTo>
                <a:cubicBezTo>
                  <a:pt x="1785667" y="964067"/>
                  <a:pt x="1760315" y="948475"/>
                  <a:pt x="1756496" y="939140"/>
                </a:cubicBezTo>
                <a:cubicBezTo>
                  <a:pt x="1750875" y="949217"/>
                  <a:pt x="1736661" y="953353"/>
                  <a:pt x="1726479" y="947945"/>
                </a:cubicBezTo>
                <a:cubicBezTo>
                  <a:pt x="1719900" y="954733"/>
                  <a:pt x="1749071" y="973614"/>
                  <a:pt x="1756815" y="984645"/>
                </a:cubicBezTo>
                <a:cubicBezTo>
                  <a:pt x="1753844" y="998329"/>
                  <a:pt x="1729873" y="973190"/>
                  <a:pt x="1724039" y="961735"/>
                </a:cubicBezTo>
                <a:cubicBezTo>
                  <a:pt x="1713642" y="974568"/>
                  <a:pt x="1718840" y="995890"/>
                  <a:pt x="1696883" y="1002254"/>
                </a:cubicBezTo>
                <a:cubicBezTo>
                  <a:pt x="1667288" y="989736"/>
                  <a:pt x="1685852" y="945293"/>
                  <a:pt x="1657742" y="935640"/>
                </a:cubicBezTo>
                <a:cubicBezTo>
                  <a:pt x="1640135" y="902333"/>
                  <a:pt x="1693172" y="866056"/>
                  <a:pt x="1652757" y="852373"/>
                </a:cubicBezTo>
                <a:cubicBezTo>
                  <a:pt x="1645649" y="863615"/>
                  <a:pt x="1643528" y="877511"/>
                  <a:pt x="1645332" y="893635"/>
                </a:cubicBezTo>
                <a:cubicBezTo>
                  <a:pt x="1621041" y="910395"/>
                  <a:pt x="1621783" y="881542"/>
                  <a:pt x="1599826" y="894059"/>
                </a:cubicBezTo>
                <a:cubicBezTo>
                  <a:pt x="1592401" y="906788"/>
                  <a:pt x="1634937" y="921744"/>
                  <a:pt x="1624860" y="912727"/>
                </a:cubicBezTo>
                <a:cubicBezTo>
                  <a:pt x="1639072" y="925456"/>
                  <a:pt x="1641830" y="935533"/>
                  <a:pt x="1656257" y="975205"/>
                </a:cubicBezTo>
                <a:cubicBezTo>
                  <a:pt x="1603645" y="985600"/>
                  <a:pt x="1577446" y="947414"/>
                  <a:pt x="1547532" y="916016"/>
                </a:cubicBezTo>
                <a:cubicBezTo>
                  <a:pt x="1543502" y="951232"/>
                  <a:pt x="1537242" y="906893"/>
                  <a:pt x="1520059" y="911136"/>
                </a:cubicBezTo>
                <a:cubicBezTo>
                  <a:pt x="1517513" y="911773"/>
                  <a:pt x="1511890" y="917396"/>
                  <a:pt x="1515816" y="918881"/>
                </a:cubicBezTo>
                <a:cubicBezTo>
                  <a:pt x="1503512" y="914214"/>
                  <a:pt x="1516983" y="898514"/>
                  <a:pt x="1500330" y="910395"/>
                </a:cubicBezTo>
                <a:cubicBezTo>
                  <a:pt x="1494072" y="903076"/>
                  <a:pt x="1497783" y="877831"/>
                  <a:pt x="1485056" y="882709"/>
                </a:cubicBezTo>
                <a:cubicBezTo>
                  <a:pt x="1481978" y="866797"/>
                  <a:pt x="1497783" y="887906"/>
                  <a:pt x="1509027" y="875603"/>
                </a:cubicBezTo>
                <a:cubicBezTo>
                  <a:pt x="1495344" y="866797"/>
                  <a:pt x="1486223" y="849721"/>
                  <a:pt x="1468401" y="848447"/>
                </a:cubicBezTo>
                <a:cubicBezTo>
                  <a:pt x="1474342" y="873375"/>
                  <a:pt x="1403697" y="860433"/>
                  <a:pt x="1411333" y="897878"/>
                </a:cubicBezTo>
                <a:cubicBezTo>
                  <a:pt x="1406879" y="897878"/>
                  <a:pt x="1397968" y="892255"/>
                  <a:pt x="1391603" y="897242"/>
                </a:cubicBezTo>
                <a:cubicBezTo>
                  <a:pt x="1388527" y="899574"/>
                  <a:pt x="1390225" y="917289"/>
                  <a:pt x="1390862" y="916970"/>
                </a:cubicBezTo>
                <a:cubicBezTo>
                  <a:pt x="1383224" y="920578"/>
                  <a:pt x="1385769" y="907530"/>
                  <a:pt x="1381315" y="906788"/>
                </a:cubicBezTo>
                <a:cubicBezTo>
                  <a:pt x="1366677" y="904454"/>
                  <a:pt x="1357554" y="924608"/>
                  <a:pt x="1345356" y="917396"/>
                </a:cubicBezTo>
                <a:cubicBezTo>
                  <a:pt x="1340265" y="902863"/>
                  <a:pt x="1335916" y="888756"/>
                  <a:pt x="1340794" y="879633"/>
                </a:cubicBezTo>
                <a:cubicBezTo>
                  <a:pt x="1334855" y="871996"/>
                  <a:pt x="1327112" y="867753"/>
                  <a:pt x="1317565" y="867010"/>
                </a:cubicBezTo>
                <a:cubicBezTo>
                  <a:pt x="1319156" y="829143"/>
                  <a:pt x="1297624" y="806124"/>
                  <a:pt x="1259650" y="825430"/>
                </a:cubicBezTo>
                <a:cubicBezTo>
                  <a:pt x="1253072" y="805063"/>
                  <a:pt x="1295077" y="811216"/>
                  <a:pt x="1288607" y="790849"/>
                </a:cubicBezTo>
                <a:cubicBezTo>
                  <a:pt x="1299956" y="791803"/>
                  <a:pt x="1296457" y="803578"/>
                  <a:pt x="1286168" y="804639"/>
                </a:cubicBezTo>
                <a:cubicBezTo>
                  <a:pt x="1296031" y="811110"/>
                  <a:pt x="1311731" y="806973"/>
                  <a:pt x="1321384" y="813868"/>
                </a:cubicBezTo>
                <a:cubicBezTo>
                  <a:pt x="1308973" y="813125"/>
                  <a:pt x="1316292" y="796366"/>
                  <a:pt x="1316081" y="795835"/>
                </a:cubicBezTo>
                <a:cubicBezTo>
                  <a:pt x="1314383" y="791699"/>
                  <a:pt x="1303775" y="787986"/>
                  <a:pt x="1304836" y="779607"/>
                </a:cubicBezTo>
                <a:cubicBezTo>
                  <a:pt x="1307277" y="758072"/>
                  <a:pt x="1319263" y="769104"/>
                  <a:pt x="1317565" y="756376"/>
                </a:cubicBezTo>
                <a:cubicBezTo>
                  <a:pt x="1316928" y="751708"/>
                  <a:pt x="1298154" y="752345"/>
                  <a:pt x="1297835" y="755740"/>
                </a:cubicBezTo>
                <a:cubicBezTo>
                  <a:pt x="1299637" y="739509"/>
                  <a:pt x="1324141" y="751708"/>
                  <a:pt x="1318307" y="736646"/>
                </a:cubicBezTo>
                <a:cubicBezTo>
                  <a:pt x="1313429" y="711825"/>
                  <a:pt x="1280865" y="737601"/>
                  <a:pt x="1277787" y="709491"/>
                </a:cubicBezTo>
                <a:cubicBezTo>
                  <a:pt x="1295502" y="698566"/>
                  <a:pt x="1294759" y="721372"/>
                  <a:pt x="1307064" y="720417"/>
                </a:cubicBezTo>
                <a:cubicBezTo>
                  <a:pt x="1312685" y="716068"/>
                  <a:pt x="1311307" y="683504"/>
                  <a:pt x="1304199" y="688701"/>
                </a:cubicBezTo>
                <a:cubicBezTo>
                  <a:pt x="1323504" y="674062"/>
                  <a:pt x="1349175" y="662819"/>
                  <a:pt x="1347584" y="636831"/>
                </a:cubicBezTo>
                <a:cubicBezTo>
                  <a:pt x="1365510" y="637361"/>
                  <a:pt x="1333264" y="655607"/>
                  <a:pt x="1354585" y="660804"/>
                </a:cubicBezTo>
                <a:cubicBezTo>
                  <a:pt x="1367206" y="659318"/>
                  <a:pt x="1373042" y="654121"/>
                  <a:pt x="1369116" y="643513"/>
                </a:cubicBezTo>
                <a:cubicBezTo>
                  <a:pt x="1385558" y="652955"/>
                  <a:pt x="1396377" y="649773"/>
                  <a:pt x="1405075" y="632907"/>
                </a:cubicBezTo>
                <a:cubicBezTo>
                  <a:pt x="1394574" y="615192"/>
                  <a:pt x="1381209" y="602782"/>
                  <a:pt x="1362752" y="599705"/>
                </a:cubicBezTo>
                <a:cubicBezTo>
                  <a:pt x="1355646" y="584750"/>
                  <a:pt x="1373572" y="581885"/>
                  <a:pt x="1375481" y="576475"/>
                </a:cubicBezTo>
                <a:cubicBezTo>
                  <a:pt x="1376224" y="574353"/>
                  <a:pt x="1359357" y="563215"/>
                  <a:pt x="1377920" y="562685"/>
                </a:cubicBezTo>
                <a:cubicBezTo>
                  <a:pt x="1372935" y="548154"/>
                  <a:pt x="1357767" y="567247"/>
                  <a:pt x="1361691" y="573929"/>
                </a:cubicBezTo>
                <a:cubicBezTo>
                  <a:pt x="1343446" y="567458"/>
                  <a:pt x="1317459" y="575203"/>
                  <a:pt x="1309079" y="550275"/>
                </a:cubicBezTo>
                <a:cubicBezTo>
                  <a:pt x="1326051" y="521529"/>
                  <a:pt x="1367419" y="535425"/>
                  <a:pt x="1373996" y="505089"/>
                </a:cubicBezTo>
                <a:cubicBezTo>
                  <a:pt x="1402743" y="499679"/>
                  <a:pt x="1416424" y="501376"/>
                  <a:pt x="1439974" y="485676"/>
                </a:cubicBezTo>
                <a:cubicBezTo>
                  <a:pt x="1447080" y="491193"/>
                  <a:pt x="1452596" y="499466"/>
                  <a:pt x="1454823" y="513892"/>
                </a:cubicBezTo>
                <a:cubicBezTo>
                  <a:pt x="1470312" y="501587"/>
                  <a:pt x="1476038" y="464993"/>
                  <a:pt x="1501708" y="474008"/>
                </a:cubicBezTo>
                <a:cubicBezTo>
                  <a:pt x="1498633" y="455127"/>
                  <a:pt x="1476887" y="470191"/>
                  <a:pt x="1470627" y="457038"/>
                </a:cubicBezTo>
                <a:cubicBezTo>
                  <a:pt x="1465962" y="441126"/>
                  <a:pt x="1458218" y="423411"/>
                  <a:pt x="1464265" y="413334"/>
                </a:cubicBezTo>
                <a:cubicBezTo>
                  <a:pt x="1485162" y="412169"/>
                  <a:pt x="1505208" y="412062"/>
                  <a:pt x="1510831" y="438686"/>
                </a:cubicBezTo>
                <a:cubicBezTo>
                  <a:pt x="1518468" y="427761"/>
                  <a:pt x="1512316" y="409304"/>
                  <a:pt x="1518256" y="397424"/>
                </a:cubicBezTo>
                <a:cubicBezTo>
                  <a:pt x="1527484" y="396894"/>
                  <a:pt x="1547321" y="422670"/>
                  <a:pt x="1547532" y="408350"/>
                </a:cubicBezTo>
                <a:cubicBezTo>
                  <a:pt x="1557502" y="403363"/>
                  <a:pt x="1568110" y="438792"/>
                  <a:pt x="1548593" y="434125"/>
                </a:cubicBezTo>
                <a:cubicBezTo>
                  <a:pt x="1550820" y="454597"/>
                  <a:pt x="1560898" y="460855"/>
                  <a:pt x="1566945" y="474327"/>
                </a:cubicBezTo>
                <a:cubicBezTo>
                  <a:pt x="1586036" y="453960"/>
                  <a:pt x="1555699" y="450884"/>
                  <a:pt x="1583808" y="443248"/>
                </a:cubicBezTo>
                <a:cubicBezTo>
                  <a:pt x="1574474" y="423411"/>
                  <a:pt x="1558350" y="416092"/>
                  <a:pt x="1549973" y="394560"/>
                </a:cubicBezTo>
                <a:cubicBezTo>
                  <a:pt x="1558989" y="386074"/>
                  <a:pt x="1560261" y="373345"/>
                  <a:pt x="1582430" y="371966"/>
                </a:cubicBezTo>
                <a:cubicBezTo>
                  <a:pt x="1593250" y="400288"/>
                  <a:pt x="1651590" y="401137"/>
                  <a:pt x="1627617" y="436883"/>
                </a:cubicBezTo>
                <a:cubicBezTo>
                  <a:pt x="1628571" y="456612"/>
                  <a:pt x="1647453" y="443565"/>
                  <a:pt x="1648514" y="463296"/>
                </a:cubicBezTo>
                <a:cubicBezTo>
                  <a:pt x="1631966" y="469341"/>
                  <a:pt x="1649468" y="493951"/>
                  <a:pt x="1625603" y="496179"/>
                </a:cubicBezTo>
                <a:cubicBezTo>
                  <a:pt x="1626662" y="515801"/>
                  <a:pt x="1641195" y="510710"/>
                  <a:pt x="1642256" y="530440"/>
                </a:cubicBezTo>
                <a:cubicBezTo>
                  <a:pt x="1678850" y="528636"/>
                  <a:pt x="1703884" y="516755"/>
                  <a:pt x="1738146" y="502224"/>
                </a:cubicBezTo>
                <a:cubicBezTo>
                  <a:pt x="1732842" y="484298"/>
                  <a:pt x="1727538" y="466265"/>
                  <a:pt x="1722235" y="448232"/>
                </a:cubicBezTo>
                <a:cubicBezTo>
                  <a:pt x="1715340" y="445474"/>
                  <a:pt x="1686806" y="452051"/>
                  <a:pt x="1668986" y="444415"/>
                </a:cubicBezTo>
                <a:cubicBezTo>
                  <a:pt x="1670683" y="414184"/>
                  <a:pt x="1713113" y="433912"/>
                  <a:pt x="1725417" y="414820"/>
                </a:cubicBezTo>
                <a:cubicBezTo>
                  <a:pt x="1729025" y="426700"/>
                  <a:pt x="1743980" y="417577"/>
                  <a:pt x="1744510" y="435292"/>
                </a:cubicBezTo>
                <a:cubicBezTo>
                  <a:pt x="1770286" y="426487"/>
                  <a:pt x="1728918" y="408880"/>
                  <a:pt x="1755437" y="406015"/>
                </a:cubicBezTo>
                <a:cubicBezTo>
                  <a:pt x="1752042" y="384589"/>
                  <a:pt x="1743132" y="373134"/>
                  <a:pt x="1735388" y="359768"/>
                </a:cubicBezTo>
                <a:cubicBezTo>
                  <a:pt x="1757822" y="347675"/>
                  <a:pt x="1751796" y="334330"/>
                  <a:pt x="1756734" y="322550"/>
                </a:cubicBezTo>
                <a:lnTo>
                  <a:pt x="1758067" y="321071"/>
                </a:lnTo>
                <a:lnTo>
                  <a:pt x="1752466" y="320627"/>
                </a:lnTo>
                <a:cubicBezTo>
                  <a:pt x="1747003" y="311769"/>
                  <a:pt x="1749974" y="307500"/>
                  <a:pt x="1754191" y="303920"/>
                </a:cubicBezTo>
                <a:lnTo>
                  <a:pt x="1757400" y="299536"/>
                </a:lnTo>
                <a:lnTo>
                  <a:pt x="1754176" y="292265"/>
                </a:lnTo>
                <a:cubicBezTo>
                  <a:pt x="1751670" y="283766"/>
                  <a:pt x="1751299" y="274644"/>
                  <a:pt x="1754375" y="269393"/>
                </a:cubicBezTo>
                <a:cubicBezTo>
                  <a:pt x="1775059" y="259105"/>
                  <a:pt x="1787471" y="263983"/>
                  <a:pt x="1799880" y="268969"/>
                </a:cubicBezTo>
                <a:cubicBezTo>
                  <a:pt x="1834461" y="248708"/>
                  <a:pt x="1773468" y="213492"/>
                  <a:pt x="1812185" y="200127"/>
                </a:cubicBezTo>
                <a:cubicBezTo>
                  <a:pt x="1808049" y="186126"/>
                  <a:pt x="1803911" y="172123"/>
                  <a:pt x="1799774" y="158122"/>
                </a:cubicBezTo>
                <a:cubicBezTo>
                  <a:pt x="1779515" y="158333"/>
                  <a:pt x="1764771" y="148469"/>
                  <a:pt x="1744723" y="148258"/>
                </a:cubicBezTo>
                <a:cubicBezTo>
                  <a:pt x="1738359" y="129589"/>
                  <a:pt x="1754057" y="123118"/>
                  <a:pt x="1767634" y="115481"/>
                </a:cubicBezTo>
                <a:cubicBezTo>
                  <a:pt x="1759254" y="87371"/>
                  <a:pt x="1747056" y="57246"/>
                  <a:pt x="1773999" y="48443"/>
                </a:cubicBezTo>
                <a:cubicBezTo>
                  <a:pt x="1768377" y="12695"/>
                  <a:pt x="1735707" y="8771"/>
                  <a:pt x="1715446" y="26591"/>
                </a:cubicBezTo>
                <a:cubicBezTo>
                  <a:pt x="1705316" y="19007"/>
                  <a:pt x="1695849" y="10230"/>
                  <a:pt x="1684618" y="4701"/>
                </a:cubicBezTo>
                <a:close/>
                <a:moveTo>
                  <a:pt x="1618224" y="0"/>
                </a:moveTo>
                <a:lnTo>
                  <a:pt x="1661394" y="0"/>
                </a:lnTo>
                <a:lnTo>
                  <a:pt x="1643210" y="2300"/>
                </a:lnTo>
                <a:cubicBezTo>
                  <a:pt x="1626982" y="10256"/>
                  <a:pt x="1643847" y="36138"/>
                  <a:pt x="1614253" y="36881"/>
                </a:cubicBezTo>
                <a:cubicBezTo>
                  <a:pt x="1613457" y="23887"/>
                  <a:pt x="1614438" y="11848"/>
                  <a:pt x="1617633" y="1015"/>
                </a:cubicBezTo>
                <a:close/>
                <a:moveTo>
                  <a:pt x="1205167" y="0"/>
                </a:moveTo>
                <a:lnTo>
                  <a:pt x="1247384" y="0"/>
                </a:lnTo>
                <a:lnTo>
                  <a:pt x="1247451" y="179"/>
                </a:lnTo>
                <a:cubicBezTo>
                  <a:pt x="1249360" y="3042"/>
                  <a:pt x="1272591" y="15240"/>
                  <a:pt x="1270787" y="12801"/>
                </a:cubicBezTo>
                <a:cubicBezTo>
                  <a:pt x="1273333" y="16301"/>
                  <a:pt x="1265484" y="31469"/>
                  <a:pt x="1288077" y="27226"/>
                </a:cubicBezTo>
                <a:cubicBezTo>
                  <a:pt x="1285319" y="33273"/>
                  <a:pt x="1283623" y="46426"/>
                  <a:pt x="1293381" y="45259"/>
                </a:cubicBezTo>
                <a:cubicBezTo>
                  <a:pt x="1291578" y="51836"/>
                  <a:pt x="1279380" y="59261"/>
                  <a:pt x="1290942" y="59049"/>
                </a:cubicBezTo>
                <a:cubicBezTo>
                  <a:pt x="1271953" y="85567"/>
                  <a:pt x="1237268" y="68382"/>
                  <a:pt x="1202793" y="91508"/>
                </a:cubicBezTo>
                <a:cubicBezTo>
                  <a:pt x="1191127" y="76021"/>
                  <a:pt x="1184869" y="50563"/>
                  <a:pt x="1173094" y="35077"/>
                </a:cubicBezTo>
                <a:cubicBezTo>
                  <a:pt x="1184973" y="31469"/>
                  <a:pt x="1175959" y="16407"/>
                  <a:pt x="1193566" y="15983"/>
                </a:cubicBezTo>
                <a:close/>
                <a:moveTo>
                  <a:pt x="417634" y="0"/>
                </a:moveTo>
                <a:lnTo>
                  <a:pt x="429420" y="0"/>
                </a:lnTo>
                <a:lnTo>
                  <a:pt x="424322" y="14712"/>
                </a:lnTo>
                <a:cubicBezTo>
                  <a:pt x="429626" y="32638"/>
                  <a:pt x="442461" y="36775"/>
                  <a:pt x="457205" y="37623"/>
                </a:cubicBezTo>
                <a:cubicBezTo>
                  <a:pt x="482025" y="106041"/>
                  <a:pt x="552564" y="90341"/>
                  <a:pt x="573354" y="166291"/>
                </a:cubicBezTo>
                <a:cubicBezTo>
                  <a:pt x="591704" y="152819"/>
                  <a:pt x="567415" y="116118"/>
                  <a:pt x="595206" y="107739"/>
                </a:cubicBezTo>
                <a:cubicBezTo>
                  <a:pt x="607087" y="132665"/>
                  <a:pt x="594994" y="144546"/>
                  <a:pt x="606874" y="169474"/>
                </a:cubicBezTo>
                <a:cubicBezTo>
                  <a:pt x="640711" y="164487"/>
                  <a:pt x="636044" y="138393"/>
                  <a:pt x="652062" y="123648"/>
                </a:cubicBezTo>
                <a:cubicBezTo>
                  <a:pt x="681337" y="105828"/>
                  <a:pt x="700748" y="138605"/>
                  <a:pt x="698309" y="103496"/>
                </a:cubicBezTo>
                <a:cubicBezTo>
                  <a:pt x="729600" y="118664"/>
                  <a:pt x="706795" y="187824"/>
                  <a:pt x="747739" y="160668"/>
                </a:cubicBezTo>
                <a:cubicBezTo>
                  <a:pt x="744557" y="172019"/>
                  <a:pt x="749225" y="186444"/>
                  <a:pt x="733314" y="177960"/>
                </a:cubicBezTo>
                <a:cubicBezTo>
                  <a:pt x="725994" y="194082"/>
                  <a:pt x="740207" y="222085"/>
                  <a:pt x="707963" y="224525"/>
                </a:cubicBezTo>
                <a:cubicBezTo>
                  <a:pt x="709023" y="231739"/>
                  <a:pt x="712417" y="234814"/>
                  <a:pt x="717508" y="234708"/>
                </a:cubicBezTo>
                <a:cubicBezTo>
                  <a:pt x="721009" y="255604"/>
                  <a:pt x="697990" y="233965"/>
                  <a:pt x="697779" y="234071"/>
                </a:cubicBezTo>
                <a:cubicBezTo>
                  <a:pt x="689506" y="234602"/>
                  <a:pt x="682611" y="251574"/>
                  <a:pt x="673806" y="241073"/>
                </a:cubicBezTo>
                <a:cubicBezTo>
                  <a:pt x="653334" y="261120"/>
                  <a:pt x="641348" y="257938"/>
                  <a:pt x="609632" y="266531"/>
                </a:cubicBezTo>
                <a:cubicBezTo>
                  <a:pt x="613662" y="246483"/>
                  <a:pt x="603904" y="247861"/>
                  <a:pt x="603268" y="222829"/>
                </a:cubicBezTo>
                <a:cubicBezTo>
                  <a:pt x="614617" y="215615"/>
                  <a:pt x="623209" y="206917"/>
                  <a:pt x="612390" y="187611"/>
                </a:cubicBezTo>
                <a:cubicBezTo>
                  <a:pt x="584174" y="200764"/>
                  <a:pt x="577386" y="202781"/>
                  <a:pt x="546413" y="207022"/>
                </a:cubicBezTo>
                <a:cubicBezTo>
                  <a:pt x="542276" y="229935"/>
                  <a:pt x="510030" y="237573"/>
                  <a:pt x="510771" y="263136"/>
                </a:cubicBezTo>
                <a:cubicBezTo>
                  <a:pt x="498784" y="277138"/>
                  <a:pt x="487754" y="261227"/>
                  <a:pt x="477253" y="259953"/>
                </a:cubicBezTo>
                <a:cubicBezTo>
                  <a:pt x="471524" y="259317"/>
                  <a:pt x="465054" y="265681"/>
                  <a:pt x="459220" y="265257"/>
                </a:cubicBezTo>
                <a:cubicBezTo>
                  <a:pt x="457416" y="265151"/>
                  <a:pt x="450521" y="254969"/>
                  <a:pt x="449672" y="255073"/>
                </a:cubicBezTo>
                <a:cubicBezTo>
                  <a:pt x="446491" y="255499"/>
                  <a:pt x="442035" y="261333"/>
                  <a:pt x="445430" y="262818"/>
                </a:cubicBezTo>
                <a:cubicBezTo>
                  <a:pt x="438216" y="259636"/>
                  <a:pt x="444052" y="246483"/>
                  <a:pt x="426337" y="242346"/>
                </a:cubicBezTo>
                <a:cubicBezTo>
                  <a:pt x="421457" y="241179"/>
                  <a:pt x="410745" y="261227"/>
                  <a:pt x="402364" y="249346"/>
                </a:cubicBezTo>
                <a:cubicBezTo>
                  <a:pt x="394621" y="237360"/>
                  <a:pt x="413714" y="225268"/>
                  <a:pt x="391015" y="233117"/>
                </a:cubicBezTo>
                <a:cubicBezTo>
                  <a:pt x="385181" y="219858"/>
                  <a:pt x="406396" y="221342"/>
                  <a:pt x="403744" y="209887"/>
                </a:cubicBezTo>
                <a:cubicBezTo>
                  <a:pt x="399818" y="202568"/>
                  <a:pt x="389743" y="207235"/>
                  <a:pt x="391439" y="213282"/>
                </a:cubicBezTo>
                <a:cubicBezTo>
                  <a:pt x="374149" y="200234"/>
                  <a:pt x="424746" y="181353"/>
                  <a:pt x="413290" y="154729"/>
                </a:cubicBezTo>
                <a:cubicBezTo>
                  <a:pt x="401940" y="134786"/>
                  <a:pt x="398333" y="158336"/>
                  <a:pt x="375527" y="159290"/>
                </a:cubicBezTo>
                <a:cubicBezTo>
                  <a:pt x="364391" y="166609"/>
                  <a:pt x="382741" y="190052"/>
                  <a:pt x="358662" y="190263"/>
                </a:cubicBezTo>
                <a:cubicBezTo>
                  <a:pt x="339144" y="179762"/>
                  <a:pt x="358662" y="164700"/>
                  <a:pt x="352297" y="146561"/>
                </a:cubicBezTo>
                <a:cubicBezTo>
                  <a:pt x="350813" y="124709"/>
                  <a:pt x="325674" y="146137"/>
                  <a:pt x="325461" y="121846"/>
                </a:cubicBezTo>
                <a:cubicBezTo>
                  <a:pt x="340631" y="118345"/>
                  <a:pt x="354949" y="114314"/>
                  <a:pt x="351873" y="101055"/>
                </a:cubicBezTo>
                <a:cubicBezTo>
                  <a:pt x="359723" y="105087"/>
                  <a:pt x="367465" y="109330"/>
                  <a:pt x="375210" y="113784"/>
                </a:cubicBezTo>
                <a:cubicBezTo>
                  <a:pt x="390484" y="108693"/>
                  <a:pt x="376906" y="87902"/>
                  <a:pt x="392182" y="82705"/>
                </a:cubicBezTo>
                <a:cubicBezTo>
                  <a:pt x="388576" y="70824"/>
                  <a:pt x="373512" y="79946"/>
                  <a:pt x="373088" y="62233"/>
                </a:cubicBezTo>
                <a:cubicBezTo>
                  <a:pt x="365876" y="70082"/>
                  <a:pt x="356753" y="76764"/>
                  <a:pt x="362162" y="91508"/>
                </a:cubicBezTo>
                <a:cubicBezTo>
                  <a:pt x="353464" y="92039"/>
                  <a:pt x="352829" y="77931"/>
                  <a:pt x="349115" y="69339"/>
                </a:cubicBezTo>
                <a:cubicBezTo>
                  <a:pt x="368741" y="68278"/>
                  <a:pt x="363648" y="53747"/>
                  <a:pt x="383377" y="52793"/>
                </a:cubicBezTo>
                <a:cubicBezTo>
                  <a:pt x="377438" y="32745"/>
                  <a:pt x="354632" y="43987"/>
                  <a:pt x="344554" y="31684"/>
                </a:cubicBezTo>
                <a:cubicBezTo>
                  <a:pt x="331295" y="8135"/>
                  <a:pt x="376906" y="32745"/>
                  <a:pt x="369269" y="4846"/>
                </a:cubicBezTo>
                <a:cubicBezTo>
                  <a:pt x="378286" y="15879"/>
                  <a:pt x="397910" y="7711"/>
                  <a:pt x="402046" y="27758"/>
                </a:cubicBezTo>
                <a:cubicBezTo>
                  <a:pt x="407721" y="23728"/>
                  <a:pt x="411195" y="18497"/>
                  <a:pt x="413678" y="12724"/>
                </a:cubicBezTo>
                <a:close/>
                <a:moveTo>
                  <a:pt x="48795" y="0"/>
                </a:moveTo>
                <a:lnTo>
                  <a:pt x="221247" y="0"/>
                </a:lnTo>
                <a:lnTo>
                  <a:pt x="221212" y="974"/>
                </a:lnTo>
                <a:cubicBezTo>
                  <a:pt x="218572" y="8352"/>
                  <a:pt x="211829" y="7020"/>
                  <a:pt x="224478" y="21498"/>
                </a:cubicBezTo>
                <a:cubicBezTo>
                  <a:pt x="232116" y="18953"/>
                  <a:pt x="232540" y="12456"/>
                  <a:pt x="232951" y="5959"/>
                </a:cubicBezTo>
                <a:lnTo>
                  <a:pt x="236170" y="0"/>
                </a:lnTo>
                <a:lnTo>
                  <a:pt x="268947" y="0"/>
                </a:lnTo>
                <a:lnTo>
                  <a:pt x="281759" y="17574"/>
                </a:lnTo>
                <a:cubicBezTo>
                  <a:pt x="278470" y="24150"/>
                  <a:pt x="266378" y="25954"/>
                  <a:pt x="267332" y="34864"/>
                </a:cubicBezTo>
                <a:cubicBezTo>
                  <a:pt x="254603" y="36668"/>
                  <a:pt x="250784" y="22029"/>
                  <a:pt x="238055" y="23939"/>
                </a:cubicBezTo>
                <a:cubicBezTo>
                  <a:pt x="230525" y="35288"/>
                  <a:pt x="225645" y="77187"/>
                  <a:pt x="246224" y="73688"/>
                </a:cubicBezTo>
                <a:cubicBezTo>
                  <a:pt x="250149" y="89280"/>
                  <a:pt x="225328" y="89173"/>
                  <a:pt x="229358" y="104767"/>
                </a:cubicBezTo>
                <a:cubicBezTo>
                  <a:pt x="205598" y="91295"/>
                  <a:pt x="190960" y="118556"/>
                  <a:pt x="175366" y="120678"/>
                </a:cubicBezTo>
                <a:cubicBezTo>
                  <a:pt x="151819" y="105402"/>
                  <a:pt x="123074" y="99674"/>
                  <a:pt x="108010" y="68808"/>
                </a:cubicBezTo>
                <a:cubicBezTo>
                  <a:pt x="89155" y="54886"/>
                  <a:pt x="67914" y="45438"/>
                  <a:pt x="55116" y="204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10043043" y="2051485"/>
            <a:ext cx="2148957" cy="3084551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9643331" y="-3"/>
            <a:ext cx="2548669" cy="4145158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9848182" y="1140529"/>
            <a:ext cx="2343817" cy="2185942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8490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lt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/>
          <p:nvPr/>
        </p:nvSpPr>
        <p:spPr>
          <a:xfrm rot="-5400000">
            <a:off x="10912012" y="2700741"/>
            <a:ext cx="2120265" cy="468100"/>
          </a:xfrm>
          <a:custGeom>
            <a:avLst/>
            <a:gdLst/>
            <a:ahLst/>
            <a:cxnLst/>
            <a:rect l="l" t="t" r="r" b="b"/>
            <a:pathLst>
              <a:path w="2120265" h="468100" extrusionOk="0">
                <a:moveTo>
                  <a:pt x="2120265" y="468101"/>
                </a:moveTo>
                <a:lnTo>
                  <a:pt x="0" y="468101"/>
                </a:lnTo>
                <a:cubicBezTo>
                  <a:pt x="271749" y="424762"/>
                  <a:pt x="521113" y="291793"/>
                  <a:pt x="772954" y="179112"/>
                </a:cubicBezTo>
                <a:cubicBezTo>
                  <a:pt x="794195" y="169587"/>
                  <a:pt x="815626" y="160253"/>
                  <a:pt x="837152" y="151013"/>
                </a:cubicBezTo>
                <a:cubicBezTo>
                  <a:pt x="1081945" y="46714"/>
                  <a:pt x="1345882" y="-32915"/>
                  <a:pt x="1606106" y="13568"/>
                </a:cubicBezTo>
                <a:cubicBezTo>
                  <a:pt x="1844611" y="56335"/>
                  <a:pt x="2070830" y="239977"/>
                  <a:pt x="2120265" y="468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"/>
          <p:cNvSpPr/>
          <p:nvPr/>
        </p:nvSpPr>
        <p:spPr>
          <a:xfrm>
            <a:off x="0" y="0"/>
            <a:ext cx="3281076" cy="2849775"/>
          </a:xfrm>
          <a:custGeom>
            <a:avLst/>
            <a:gdLst/>
            <a:ahLst/>
            <a:cxnLst/>
            <a:rect l="l" t="t" r="r" b="b"/>
            <a:pathLst>
              <a:path w="3281076" h="2849775" extrusionOk="0">
                <a:moveTo>
                  <a:pt x="0" y="2827306"/>
                </a:moveTo>
                <a:cubicBezTo>
                  <a:pt x="179546" y="2889504"/>
                  <a:pt x="466058" y="2809875"/>
                  <a:pt x="611315" y="2742533"/>
                </a:cubicBezTo>
                <a:cubicBezTo>
                  <a:pt x="616458" y="2740247"/>
                  <a:pt x="621506" y="2737866"/>
                  <a:pt x="626269" y="2735485"/>
                </a:cubicBezTo>
                <a:cubicBezTo>
                  <a:pt x="925449" y="2588800"/>
                  <a:pt x="1141000" y="2283524"/>
                  <a:pt x="1179005" y="1952530"/>
                </a:cubicBezTo>
                <a:cubicBezTo>
                  <a:pt x="1201865" y="1754219"/>
                  <a:pt x="1164908" y="1553528"/>
                  <a:pt x="1177004" y="1354264"/>
                </a:cubicBezTo>
                <a:cubicBezTo>
                  <a:pt x="1189101" y="1155002"/>
                  <a:pt x="1266730" y="939737"/>
                  <a:pt x="1444371" y="848773"/>
                </a:cubicBezTo>
                <a:cubicBezTo>
                  <a:pt x="1636490" y="750380"/>
                  <a:pt x="1866043" y="829818"/>
                  <a:pt x="2080832" y="850392"/>
                </a:cubicBezTo>
                <a:cubicBezTo>
                  <a:pt x="2414683" y="882396"/>
                  <a:pt x="2758726" y="753523"/>
                  <a:pt x="2994565" y="516255"/>
                </a:cubicBezTo>
                <a:cubicBezTo>
                  <a:pt x="3029903" y="480727"/>
                  <a:pt x="3062859" y="442722"/>
                  <a:pt x="3092958" y="402431"/>
                </a:cubicBezTo>
                <a:cubicBezTo>
                  <a:pt x="3182398" y="282797"/>
                  <a:pt x="3245549" y="144875"/>
                  <a:pt x="3281077" y="0"/>
                </a:cubicBezTo>
                <a:lnTo>
                  <a:pt x="2450783" y="0"/>
                </a:lnTo>
                <a:lnTo>
                  <a:pt x="0" y="0"/>
                </a:lnTo>
                <a:lnTo>
                  <a:pt x="0" y="2510885"/>
                </a:lnTo>
                <a:lnTo>
                  <a:pt x="0" y="28273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"/>
          <p:cNvSpPr/>
          <p:nvPr/>
        </p:nvSpPr>
        <p:spPr>
          <a:xfrm>
            <a:off x="2450782" y="0"/>
            <a:ext cx="4868703" cy="617969"/>
          </a:xfrm>
          <a:custGeom>
            <a:avLst/>
            <a:gdLst/>
            <a:ahLst/>
            <a:cxnLst/>
            <a:rect l="l" t="t" r="r" b="b"/>
            <a:pathLst>
              <a:path w="4868703" h="617969" extrusionOk="0">
                <a:moveTo>
                  <a:pt x="4868704" y="0"/>
                </a:moveTo>
                <a:cubicBezTo>
                  <a:pt x="4781932" y="116777"/>
                  <a:pt x="4678966" y="221361"/>
                  <a:pt x="4562666" y="308991"/>
                </a:cubicBezTo>
                <a:cubicBezTo>
                  <a:pt x="4241006" y="551117"/>
                  <a:pt x="3821716" y="659511"/>
                  <a:pt x="3422999" y="603504"/>
                </a:cubicBezTo>
                <a:cubicBezTo>
                  <a:pt x="3116390" y="560356"/>
                  <a:pt x="2831402" y="426625"/>
                  <a:pt x="2539079" y="324707"/>
                </a:cubicBezTo>
                <a:cubicBezTo>
                  <a:pt x="2246853" y="222790"/>
                  <a:pt x="1926812" y="152114"/>
                  <a:pt x="1629633" y="238792"/>
                </a:cubicBezTo>
                <a:cubicBezTo>
                  <a:pt x="1392460" y="308039"/>
                  <a:pt x="1189863" y="472345"/>
                  <a:pt x="949262" y="528638"/>
                </a:cubicBezTo>
                <a:cubicBezTo>
                  <a:pt x="816007" y="559880"/>
                  <a:pt x="675132" y="554355"/>
                  <a:pt x="543783" y="516255"/>
                </a:cubicBezTo>
                <a:cubicBezTo>
                  <a:pt x="437198" y="485394"/>
                  <a:pt x="336995" y="433007"/>
                  <a:pt x="252127" y="361474"/>
                </a:cubicBezTo>
                <a:cubicBezTo>
                  <a:pt x="170688" y="292799"/>
                  <a:pt x="30099" y="136398"/>
                  <a:pt x="0" y="0"/>
                </a:cubicBezTo>
                <a:lnTo>
                  <a:pt x="4868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8908637" y="6392566"/>
            <a:ext cx="2120265" cy="468100"/>
          </a:xfrm>
          <a:custGeom>
            <a:avLst/>
            <a:gdLst/>
            <a:ahLst/>
            <a:cxnLst/>
            <a:rect l="l" t="t" r="r" b="b"/>
            <a:pathLst>
              <a:path w="2120265" h="468100" extrusionOk="0">
                <a:moveTo>
                  <a:pt x="2120265" y="468101"/>
                </a:moveTo>
                <a:lnTo>
                  <a:pt x="0" y="468101"/>
                </a:lnTo>
                <a:cubicBezTo>
                  <a:pt x="271749" y="424762"/>
                  <a:pt x="521113" y="291793"/>
                  <a:pt x="772954" y="179112"/>
                </a:cubicBezTo>
                <a:cubicBezTo>
                  <a:pt x="794195" y="169587"/>
                  <a:pt x="815626" y="160253"/>
                  <a:pt x="837152" y="151013"/>
                </a:cubicBezTo>
                <a:cubicBezTo>
                  <a:pt x="1081945" y="46714"/>
                  <a:pt x="1345882" y="-32915"/>
                  <a:pt x="1606106" y="13568"/>
                </a:cubicBezTo>
                <a:cubicBezTo>
                  <a:pt x="1844611" y="56335"/>
                  <a:pt x="2070830" y="239977"/>
                  <a:pt x="2120265" y="468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0" y="2508218"/>
            <a:ext cx="6080569" cy="4349782"/>
          </a:xfrm>
          <a:custGeom>
            <a:avLst/>
            <a:gdLst/>
            <a:ahLst/>
            <a:cxnLst/>
            <a:rect l="l" t="t" r="r" b="b"/>
            <a:pathLst>
              <a:path w="6080569" h="4349782" extrusionOk="0">
                <a:moveTo>
                  <a:pt x="0" y="316421"/>
                </a:moveTo>
                <a:lnTo>
                  <a:pt x="0" y="4349782"/>
                </a:lnTo>
                <a:lnTo>
                  <a:pt x="5900547" y="4349782"/>
                </a:lnTo>
                <a:lnTo>
                  <a:pt x="6080570" y="4349782"/>
                </a:lnTo>
                <a:cubicBezTo>
                  <a:pt x="6069616" y="4282821"/>
                  <a:pt x="6052852" y="4216623"/>
                  <a:pt x="6030468" y="4152424"/>
                </a:cubicBezTo>
                <a:cubicBezTo>
                  <a:pt x="5991416" y="4040124"/>
                  <a:pt x="5935218" y="3933920"/>
                  <a:pt x="5863114" y="3840480"/>
                </a:cubicBezTo>
                <a:cubicBezTo>
                  <a:pt x="5556695" y="3443002"/>
                  <a:pt x="5027962" y="3261741"/>
                  <a:pt x="4526471" y="3280315"/>
                </a:cubicBezTo>
                <a:cubicBezTo>
                  <a:pt x="4024884" y="3298889"/>
                  <a:pt x="3545681" y="3493199"/>
                  <a:pt x="3104103" y="3731800"/>
                </a:cubicBezTo>
                <a:cubicBezTo>
                  <a:pt x="2923413" y="3829431"/>
                  <a:pt x="2739866" y="3937254"/>
                  <a:pt x="2535460" y="3957733"/>
                </a:cubicBezTo>
                <a:cubicBezTo>
                  <a:pt x="2331053" y="3978212"/>
                  <a:pt x="2097691" y="3881724"/>
                  <a:pt x="2034921" y="3686080"/>
                </a:cubicBezTo>
                <a:cubicBezTo>
                  <a:pt x="1981772" y="3520250"/>
                  <a:pt x="2064449" y="3340704"/>
                  <a:pt x="2171510" y="3203353"/>
                </a:cubicBezTo>
                <a:cubicBezTo>
                  <a:pt x="2278475" y="3065907"/>
                  <a:pt x="2412968" y="2946940"/>
                  <a:pt x="2489264" y="2790349"/>
                </a:cubicBezTo>
                <a:cubicBezTo>
                  <a:pt x="2565464" y="2633758"/>
                  <a:pt x="2562416" y="2417255"/>
                  <a:pt x="2422208" y="2314004"/>
                </a:cubicBezTo>
                <a:cubicBezTo>
                  <a:pt x="2272856" y="2204085"/>
                  <a:pt x="2057210" y="2278761"/>
                  <a:pt x="1911382" y="2393156"/>
                </a:cubicBezTo>
                <a:cubicBezTo>
                  <a:pt x="1726597" y="2538032"/>
                  <a:pt x="1589437" y="2738248"/>
                  <a:pt x="1397508" y="2873312"/>
                </a:cubicBezTo>
                <a:cubicBezTo>
                  <a:pt x="1205484" y="3008472"/>
                  <a:pt x="916019" y="3058478"/>
                  <a:pt x="750475" y="2892076"/>
                </a:cubicBezTo>
                <a:cubicBezTo>
                  <a:pt x="582168" y="2723007"/>
                  <a:pt x="634651" y="2441829"/>
                  <a:pt x="708470" y="2214944"/>
                </a:cubicBezTo>
                <a:cubicBezTo>
                  <a:pt x="884587" y="1673352"/>
                  <a:pt x="1114330" y="1072801"/>
                  <a:pt x="867918" y="559403"/>
                </a:cubicBezTo>
                <a:cubicBezTo>
                  <a:pt x="807339" y="433197"/>
                  <a:pt x="718566" y="321469"/>
                  <a:pt x="611315" y="231648"/>
                </a:cubicBezTo>
                <a:cubicBezTo>
                  <a:pt x="482537" y="123825"/>
                  <a:pt x="327089" y="47530"/>
                  <a:pt x="162020" y="16002"/>
                </a:cubicBezTo>
                <a:cubicBezTo>
                  <a:pt x="113824" y="6763"/>
                  <a:pt x="58769" y="1238"/>
                  <a:pt x="0" y="0"/>
                </a:cubicBezTo>
                <a:lnTo>
                  <a:pt x="0" y="316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9659745" y="3472529"/>
            <a:ext cx="2532254" cy="3388137"/>
          </a:xfrm>
          <a:custGeom>
            <a:avLst/>
            <a:gdLst/>
            <a:ahLst/>
            <a:cxnLst/>
            <a:rect l="l" t="t" r="r" b="b"/>
            <a:pathLst>
              <a:path w="2532254" h="3388137" extrusionOk="0">
                <a:moveTo>
                  <a:pt x="2532255" y="0"/>
                </a:moveTo>
                <a:lnTo>
                  <a:pt x="2532255" y="3388138"/>
                </a:lnTo>
                <a:lnTo>
                  <a:pt x="429039" y="3388138"/>
                </a:lnTo>
                <a:cubicBezTo>
                  <a:pt x="383034" y="3362420"/>
                  <a:pt x="338742" y="3334036"/>
                  <a:pt x="296642" y="3302127"/>
                </a:cubicBezTo>
                <a:cubicBezTo>
                  <a:pt x="213394" y="3239072"/>
                  <a:pt x="139289" y="3160490"/>
                  <a:pt x="86044" y="3071050"/>
                </a:cubicBezTo>
                <a:cubicBezTo>
                  <a:pt x="45182" y="3002661"/>
                  <a:pt x="16512" y="2927890"/>
                  <a:pt x="5272" y="2848832"/>
                </a:cubicBezTo>
                <a:cubicBezTo>
                  <a:pt x="-36923" y="2551938"/>
                  <a:pt x="179866" y="2264760"/>
                  <a:pt x="451138" y="2136934"/>
                </a:cubicBezTo>
                <a:cubicBezTo>
                  <a:pt x="722505" y="2009108"/>
                  <a:pt x="1035305" y="2008632"/>
                  <a:pt x="1334391" y="2030920"/>
                </a:cubicBezTo>
                <a:cubicBezTo>
                  <a:pt x="1456882" y="2039969"/>
                  <a:pt x="1582517" y="2052257"/>
                  <a:pt x="1700722" y="2018729"/>
                </a:cubicBezTo>
                <a:cubicBezTo>
                  <a:pt x="1819023" y="1985296"/>
                  <a:pt x="1930085" y="1893856"/>
                  <a:pt x="1946372" y="1772126"/>
                </a:cubicBezTo>
                <a:cubicBezTo>
                  <a:pt x="1965231" y="1631061"/>
                  <a:pt x="1855694" y="1505045"/>
                  <a:pt x="1738346" y="1424750"/>
                </a:cubicBezTo>
                <a:cubicBezTo>
                  <a:pt x="1620902" y="1344358"/>
                  <a:pt x="1484409" y="1284065"/>
                  <a:pt x="1398114" y="1170908"/>
                </a:cubicBezTo>
                <a:cubicBezTo>
                  <a:pt x="1249523" y="976122"/>
                  <a:pt x="1306292" y="680847"/>
                  <a:pt x="1466027" y="494919"/>
                </a:cubicBezTo>
                <a:cubicBezTo>
                  <a:pt x="1625665" y="308991"/>
                  <a:pt x="1862267" y="209740"/>
                  <a:pt x="2094391" y="131159"/>
                </a:cubicBezTo>
                <a:cubicBezTo>
                  <a:pt x="2238884" y="82296"/>
                  <a:pt x="2384999" y="38957"/>
                  <a:pt x="25322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0" y="3385300"/>
            <a:ext cx="954650" cy="1137528"/>
          </a:xfrm>
          <a:custGeom>
            <a:avLst/>
            <a:gdLst/>
            <a:ahLst/>
            <a:cxnLst/>
            <a:rect l="l" t="t" r="r" b="b"/>
            <a:pathLst>
              <a:path w="954650" h="1137528" extrusionOk="0">
                <a:moveTo>
                  <a:pt x="263110" y="2133"/>
                </a:moveTo>
                <a:cubicBezTo>
                  <a:pt x="312082" y="-1055"/>
                  <a:pt x="361268" y="-674"/>
                  <a:pt x="410104" y="3303"/>
                </a:cubicBezTo>
                <a:cubicBezTo>
                  <a:pt x="508122" y="11214"/>
                  <a:pt x="605108" y="33310"/>
                  <a:pt x="696247" y="70368"/>
                </a:cubicBezTo>
                <a:cubicBezTo>
                  <a:pt x="741902" y="88940"/>
                  <a:pt x="786268" y="110693"/>
                  <a:pt x="828226" y="136659"/>
                </a:cubicBezTo>
                <a:cubicBezTo>
                  <a:pt x="871302" y="163313"/>
                  <a:pt x="911713" y="196587"/>
                  <a:pt x="933724" y="243274"/>
                </a:cubicBezTo>
                <a:cubicBezTo>
                  <a:pt x="976026" y="332866"/>
                  <a:pt x="948513" y="438793"/>
                  <a:pt x="901653" y="520905"/>
                </a:cubicBezTo>
                <a:cubicBezTo>
                  <a:pt x="848948" y="613333"/>
                  <a:pt x="766664" y="687706"/>
                  <a:pt x="683178" y="751761"/>
                </a:cubicBezTo>
                <a:cubicBezTo>
                  <a:pt x="502189" y="890620"/>
                  <a:pt x="298674" y="1000674"/>
                  <a:pt x="92665" y="1097230"/>
                </a:cubicBezTo>
                <a:lnTo>
                  <a:pt x="0" y="1137528"/>
                </a:lnTo>
                <a:lnTo>
                  <a:pt x="0" y="1108828"/>
                </a:lnTo>
                <a:lnTo>
                  <a:pt x="142964" y="1044696"/>
                </a:lnTo>
                <a:cubicBezTo>
                  <a:pt x="243303" y="995859"/>
                  <a:pt x="342008" y="943325"/>
                  <a:pt x="437618" y="885719"/>
                </a:cubicBezTo>
                <a:cubicBezTo>
                  <a:pt x="530821" y="829574"/>
                  <a:pt x="622991" y="769645"/>
                  <a:pt x="706822" y="700173"/>
                </a:cubicBezTo>
                <a:cubicBezTo>
                  <a:pt x="784634" y="635688"/>
                  <a:pt x="859867" y="559682"/>
                  <a:pt x="900536" y="465705"/>
                </a:cubicBezTo>
                <a:cubicBezTo>
                  <a:pt x="937593" y="380327"/>
                  <a:pt x="945074" y="275087"/>
                  <a:pt x="874742" y="204497"/>
                </a:cubicBezTo>
                <a:cubicBezTo>
                  <a:pt x="839748" y="169417"/>
                  <a:pt x="793920" y="144913"/>
                  <a:pt x="749984" y="122902"/>
                </a:cubicBezTo>
                <a:cubicBezTo>
                  <a:pt x="707252" y="101493"/>
                  <a:pt x="662800" y="83781"/>
                  <a:pt x="617231" y="69508"/>
                </a:cubicBezTo>
                <a:cubicBezTo>
                  <a:pt x="526006" y="40963"/>
                  <a:pt x="430654" y="26518"/>
                  <a:pt x="335044" y="25916"/>
                </a:cubicBezTo>
                <a:cubicBezTo>
                  <a:pt x="239348" y="25357"/>
                  <a:pt x="143695" y="38749"/>
                  <a:pt x="52190" y="65843"/>
                </a:cubicBezTo>
                <a:lnTo>
                  <a:pt x="0" y="85718"/>
                </a:lnTo>
                <a:lnTo>
                  <a:pt x="0" y="56938"/>
                </a:lnTo>
                <a:lnTo>
                  <a:pt x="117406" y="22380"/>
                </a:lnTo>
                <a:cubicBezTo>
                  <a:pt x="165383" y="12079"/>
                  <a:pt x="214139" y="5321"/>
                  <a:pt x="263110" y="2133"/>
                </a:cubicBezTo>
                <a:close/>
              </a:path>
            </a:pathLst>
          </a:custGeom>
          <a:solidFill>
            <a:srgbClr val="FFFFFF"/>
          </a:solidFill>
          <a:ln w="476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11094671" y="2782282"/>
            <a:ext cx="1097328" cy="1372832"/>
          </a:xfrm>
          <a:custGeom>
            <a:avLst/>
            <a:gdLst/>
            <a:ahLst/>
            <a:cxnLst/>
            <a:rect l="l" t="t" r="r" b="b"/>
            <a:pathLst>
              <a:path w="1097328" h="1372832" extrusionOk="0">
                <a:moveTo>
                  <a:pt x="773814" y="909942"/>
                </a:moveTo>
                <a:lnTo>
                  <a:pt x="768996" y="958287"/>
                </a:lnTo>
                <a:cubicBezTo>
                  <a:pt x="766671" y="1038354"/>
                  <a:pt x="781938" y="1120089"/>
                  <a:pt x="823466" y="1188185"/>
                </a:cubicBezTo>
                <a:cubicBezTo>
                  <a:pt x="877891" y="1277433"/>
                  <a:pt x="974017" y="1325238"/>
                  <a:pt x="1074271" y="1343465"/>
                </a:cubicBezTo>
                <a:lnTo>
                  <a:pt x="1097328" y="1346080"/>
                </a:lnTo>
                <a:lnTo>
                  <a:pt x="1097328" y="1372832"/>
                </a:lnTo>
                <a:lnTo>
                  <a:pt x="1023983" y="1358716"/>
                </a:lnTo>
                <a:cubicBezTo>
                  <a:pt x="972427" y="1344755"/>
                  <a:pt x="923419" y="1322659"/>
                  <a:pt x="880901" y="1289900"/>
                </a:cubicBezTo>
                <a:cubicBezTo>
                  <a:pt x="769127" y="1203705"/>
                  <a:pt x="733559" y="1065149"/>
                  <a:pt x="745146" y="928684"/>
                </a:cubicBezTo>
                <a:lnTo>
                  <a:pt x="746216" y="921667"/>
                </a:lnTo>
                <a:close/>
                <a:moveTo>
                  <a:pt x="1097328" y="720308"/>
                </a:moveTo>
                <a:lnTo>
                  <a:pt x="1097328" y="749494"/>
                </a:lnTo>
                <a:lnTo>
                  <a:pt x="1034096" y="786281"/>
                </a:lnTo>
                <a:cubicBezTo>
                  <a:pt x="977199" y="817030"/>
                  <a:pt x="919334" y="845984"/>
                  <a:pt x="860610" y="873067"/>
                </a:cubicBezTo>
                <a:lnTo>
                  <a:pt x="773814" y="909942"/>
                </a:lnTo>
                <a:lnTo>
                  <a:pt x="776696" y="881031"/>
                </a:lnTo>
                <a:lnTo>
                  <a:pt x="867419" y="842198"/>
                </a:lnTo>
                <a:cubicBezTo>
                  <a:pt x="923238" y="816084"/>
                  <a:pt x="978257" y="788130"/>
                  <a:pt x="1032366" y="758499"/>
                </a:cubicBezTo>
                <a:close/>
                <a:moveTo>
                  <a:pt x="1097328" y="406956"/>
                </a:moveTo>
                <a:lnTo>
                  <a:pt x="1097328" y="435399"/>
                </a:lnTo>
                <a:lnTo>
                  <a:pt x="1046106" y="465794"/>
                </a:lnTo>
                <a:cubicBezTo>
                  <a:pt x="906537" y="560329"/>
                  <a:pt x="805002" y="713155"/>
                  <a:pt x="776864" y="879344"/>
                </a:cubicBezTo>
                <a:lnTo>
                  <a:pt x="776696" y="881031"/>
                </a:lnTo>
                <a:lnTo>
                  <a:pt x="750716" y="892152"/>
                </a:lnTo>
                <a:lnTo>
                  <a:pt x="757524" y="847491"/>
                </a:lnTo>
                <a:cubicBezTo>
                  <a:pt x="769239" y="794111"/>
                  <a:pt x="787569" y="742808"/>
                  <a:pt x="810655" y="697066"/>
                </a:cubicBezTo>
                <a:cubicBezTo>
                  <a:pt x="866757" y="585937"/>
                  <a:pt x="955673" y="488141"/>
                  <a:pt x="1063527" y="424208"/>
                </a:cubicBezTo>
                <a:close/>
                <a:moveTo>
                  <a:pt x="1097328" y="0"/>
                </a:moveTo>
                <a:lnTo>
                  <a:pt x="1097328" y="26130"/>
                </a:lnTo>
                <a:lnTo>
                  <a:pt x="989665" y="50064"/>
                </a:lnTo>
                <a:cubicBezTo>
                  <a:pt x="870583" y="80329"/>
                  <a:pt x="753306" y="117817"/>
                  <a:pt x="638694" y="162268"/>
                </a:cubicBezTo>
                <a:cubicBezTo>
                  <a:pt x="525029" y="206376"/>
                  <a:pt x="412652" y="256417"/>
                  <a:pt x="306208" y="315915"/>
                </a:cubicBezTo>
                <a:cubicBezTo>
                  <a:pt x="206471" y="371630"/>
                  <a:pt x="110861" y="443166"/>
                  <a:pt x="59532" y="548148"/>
                </a:cubicBezTo>
                <a:cubicBezTo>
                  <a:pt x="35284" y="597673"/>
                  <a:pt x="22302" y="653216"/>
                  <a:pt x="26859" y="708415"/>
                </a:cubicBezTo>
                <a:cubicBezTo>
                  <a:pt x="30814" y="757080"/>
                  <a:pt x="50160" y="803337"/>
                  <a:pt x="79565" y="842028"/>
                </a:cubicBezTo>
                <a:cubicBezTo>
                  <a:pt x="137945" y="918981"/>
                  <a:pt x="232868" y="966872"/>
                  <a:pt x="327617" y="979425"/>
                </a:cubicBezTo>
                <a:cubicBezTo>
                  <a:pt x="454095" y="996191"/>
                  <a:pt x="580830" y="960251"/>
                  <a:pt x="697677" y="914854"/>
                </a:cubicBezTo>
                <a:lnTo>
                  <a:pt x="750716" y="892152"/>
                </a:lnTo>
                <a:lnTo>
                  <a:pt x="746216" y="921667"/>
                </a:lnTo>
                <a:lnTo>
                  <a:pt x="679632" y="949955"/>
                </a:lnTo>
                <a:cubicBezTo>
                  <a:pt x="617951" y="972654"/>
                  <a:pt x="554863" y="991076"/>
                  <a:pt x="490206" y="1001178"/>
                </a:cubicBezTo>
                <a:cubicBezTo>
                  <a:pt x="376627" y="1018890"/>
                  <a:pt x="259608" y="1007713"/>
                  <a:pt x="159956" y="947097"/>
                </a:cubicBezTo>
                <a:cubicBezTo>
                  <a:pt x="71311" y="893187"/>
                  <a:pt x="4934" y="804111"/>
                  <a:pt x="291" y="698098"/>
                </a:cubicBezTo>
                <a:cubicBezTo>
                  <a:pt x="-4954" y="579961"/>
                  <a:pt x="61337" y="470250"/>
                  <a:pt x="147317" y="394243"/>
                </a:cubicBezTo>
                <a:cubicBezTo>
                  <a:pt x="240434" y="311960"/>
                  <a:pt x="356508" y="257191"/>
                  <a:pt x="468711" y="206118"/>
                </a:cubicBezTo>
                <a:cubicBezTo>
                  <a:pt x="645336" y="125706"/>
                  <a:pt x="829603" y="62123"/>
                  <a:pt x="1018210" y="16496"/>
                </a:cubicBezTo>
                <a:close/>
              </a:path>
            </a:pathLst>
          </a:custGeom>
          <a:solidFill>
            <a:srgbClr val="FFFFFF"/>
          </a:solidFill>
          <a:ln w="476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5715467" y="-3"/>
            <a:ext cx="2255474" cy="858072"/>
          </a:xfrm>
          <a:custGeom>
            <a:avLst/>
            <a:gdLst/>
            <a:ahLst/>
            <a:cxnLst/>
            <a:rect l="l" t="t" r="r" b="b"/>
            <a:pathLst>
              <a:path w="2255474" h="858072" extrusionOk="0">
                <a:moveTo>
                  <a:pt x="54231" y="0"/>
                </a:moveTo>
                <a:lnTo>
                  <a:pt x="83725" y="0"/>
                </a:lnTo>
                <a:lnTo>
                  <a:pt x="39771" y="111895"/>
                </a:lnTo>
                <a:cubicBezTo>
                  <a:pt x="24037" y="169674"/>
                  <a:pt x="16127" y="235879"/>
                  <a:pt x="44673" y="291078"/>
                </a:cubicBezTo>
                <a:cubicBezTo>
                  <a:pt x="68918" y="338023"/>
                  <a:pt x="115262" y="367859"/>
                  <a:pt x="165130" y="381873"/>
                </a:cubicBezTo>
                <a:cubicBezTo>
                  <a:pt x="288426" y="416609"/>
                  <a:pt x="414645" y="355305"/>
                  <a:pt x="530116" y="318506"/>
                </a:cubicBezTo>
                <a:cubicBezTo>
                  <a:pt x="654529" y="278869"/>
                  <a:pt x="782211" y="244477"/>
                  <a:pt x="911095" y="222638"/>
                </a:cubicBezTo>
                <a:cubicBezTo>
                  <a:pt x="1002320" y="207161"/>
                  <a:pt x="1104723" y="200455"/>
                  <a:pt x="1190273" y="242499"/>
                </a:cubicBezTo>
                <a:cubicBezTo>
                  <a:pt x="1233521" y="263736"/>
                  <a:pt x="1268342" y="298988"/>
                  <a:pt x="1289150" y="342494"/>
                </a:cubicBezTo>
                <a:cubicBezTo>
                  <a:pt x="1313225" y="392793"/>
                  <a:pt x="1320361" y="448508"/>
                  <a:pt x="1333602" y="502160"/>
                </a:cubicBezTo>
                <a:cubicBezTo>
                  <a:pt x="1359224" y="606110"/>
                  <a:pt x="1424655" y="689167"/>
                  <a:pt x="1514848" y="745828"/>
                </a:cubicBezTo>
                <a:cubicBezTo>
                  <a:pt x="1734270" y="883654"/>
                  <a:pt x="2001840" y="829745"/>
                  <a:pt x="2239318" y="778414"/>
                </a:cubicBezTo>
                <a:cubicBezTo>
                  <a:pt x="2255568" y="774889"/>
                  <a:pt x="2262446" y="799737"/>
                  <a:pt x="2246195" y="803263"/>
                </a:cubicBezTo>
                <a:cubicBezTo>
                  <a:pt x="2212234" y="810571"/>
                  <a:pt x="2178272" y="817879"/>
                  <a:pt x="2144223" y="824672"/>
                </a:cubicBezTo>
                <a:cubicBezTo>
                  <a:pt x="1909756" y="871531"/>
                  <a:pt x="1646569" y="891306"/>
                  <a:pt x="1449331" y="730351"/>
                </a:cubicBezTo>
                <a:cubicBezTo>
                  <a:pt x="1410296" y="698539"/>
                  <a:pt x="1376162" y="660019"/>
                  <a:pt x="1350798" y="616428"/>
                </a:cubicBezTo>
                <a:cubicBezTo>
                  <a:pt x="1322941" y="568536"/>
                  <a:pt x="1309785" y="516260"/>
                  <a:pt x="1298263" y="462609"/>
                </a:cubicBezTo>
                <a:cubicBezTo>
                  <a:pt x="1285969" y="405088"/>
                  <a:pt x="1272555" y="344988"/>
                  <a:pt x="1229651" y="301826"/>
                </a:cubicBezTo>
                <a:cubicBezTo>
                  <a:pt x="1194658" y="266660"/>
                  <a:pt x="1147282" y="248776"/>
                  <a:pt x="1099048" y="241296"/>
                </a:cubicBezTo>
                <a:cubicBezTo>
                  <a:pt x="984435" y="223412"/>
                  <a:pt x="864579" y="255482"/>
                  <a:pt x="754009" y="282308"/>
                </a:cubicBezTo>
                <a:cubicBezTo>
                  <a:pt x="686858" y="298558"/>
                  <a:pt x="620309" y="317044"/>
                  <a:pt x="554363" y="337593"/>
                </a:cubicBezTo>
                <a:cubicBezTo>
                  <a:pt x="488330" y="358229"/>
                  <a:pt x="423500" y="383679"/>
                  <a:pt x="356437" y="400961"/>
                </a:cubicBezTo>
                <a:cubicBezTo>
                  <a:pt x="253862" y="427357"/>
                  <a:pt x="128676" y="427701"/>
                  <a:pt x="50690" y="344128"/>
                </a:cubicBezTo>
                <a:cubicBezTo>
                  <a:pt x="-32538" y="254795"/>
                  <a:pt x="2800" y="122643"/>
                  <a:pt x="43038" y="22132"/>
                </a:cubicBezTo>
                <a:close/>
              </a:path>
            </a:pathLst>
          </a:custGeom>
          <a:solidFill>
            <a:srgbClr val="FFFFFF"/>
          </a:solidFill>
          <a:ln w="476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0" y="-3"/>
            <a:ext cx="2885541" cy="1413110"/>
          </a:xfrm>
          <a:custGeom>
            <a:avLst/>
            <a:gdLst/>
            <a:ahLst/>
            <a:cxnLst/>
            <a:rect l="l" t="t" r="r" b="b"/>
            <a:pathLst>
              <a:path w="2885541" h="1413110" extrusionOk="0">
                <a:moveTo>
                  <a:pt x="2844715" y="0"/>
                </a:moveTo>
                <a:lnTo>
                  <a:pt x="2885541" y="0"/>
                </a:lnTo>
                <a:lnTo>
                  <a:pt x="2735110" y="117219"/>
                </a:lnTo>
                <a:cubicBezTo>
                  <a:pt x="2677395" y="160575"/>
                  <a:pt x="2618649" y="202533"/>
                  <a:pt x="2558249" y="241826"/>
                </a:cubicBezTo>
                <a:cubicBezTo>
                  <a:pt x="2445098" y="315425"/>
                  <a:pt x="2322491" y="379394"/>
                  <a:pt x="2189736" y="408112"/>
                </a:cubicBezTo>
                <a:cubicBezTo>
                  <a:pt x="2048041" y="438807"/>
                  <a:pt x="1906259" y="418343"/>
                  <a:pt x="1764994" y="396074"/>
                </a:cubicBezTo>
                <a:cubicBezTo>
                  <a:pt x="1627167" y="374321"/>
                  <a:pt x="1488137" y="355922"/>
                  <a:pt x="1350398" y="388508"/>
                </a:cubicBezTo>
                <a:cubicBezTo>
                  <a:pt x="1230025" y="417054"/>
                  <a:pt x="1117047" y="476466"/>
                  <a:pt x="1025650" y="559953"/>
                </a:cubicBezTo>
                <a:cubicBezTo>
                  <a:pt x="931329" y="646019"/>
                  <a:pt x="870627" y="755128"/>
                  <a:pt x="817663" y="869826"/>
                </a:cubicBezTo>
                <a:cubicBezTo>
                  <a:pt x="765731" y="982374"/>
                  <a:pt x="718356" y="1098791"/>
                  <a:pt x="640372" y="1196465"/>
                </a:cubicBezTo>
                <a:cubicBezTo>
                  <a:pt x="493174" y="1380806"/>
                  <a:pt x="233427" y="1458618"/>
                  <a:pt x="8933" y="1386395"/>
                </a:cubicBezTo>
                <a:cubicBezTo>
                  <a:pt x="-6801" y="1381322"/>
                  <a:pt x="-9" y="1356474"/>
                  <a:pt x="15811" y="1361633"/>
                </a:cubicBezTo>
                <a:cubicBezTo>
                  <a:pt x="43153" y="1370403"/>
                  <a:pt x="71097" y="1377195"/>
                  <a:pt x="99470" y="1381580"/>
                </a:cubicBezTo>
                <a:cubicBezTo>
                  <a:pt x="215028" y="1399464"/>
                  <a:pt x="336862" y="1378571"/>
                  <a:pt x="440984" y="1325865"/>
                </a:cubicBezTo>
                <a:cubicBezTo>
                  <a:pt x="551039" y="1270150"/>
                  <a:pt x="631172" y="1180730"/>
                  <a:pt x="690928" y="1074201"/>
                </a:cubicBezTo>
                <a:cubicBezTo>
                  <a:pt x="751974" y="965436"/>
                  <a:pt x="794019" y="847213"/>
                  <a:pt x="854721" y="738276"/>
                </a:cubicBezTo>
                <a:cubicBezTo>
                  <a:pt x="913875" y="632176"/>
                  <a:pt x="993837" y="541295"/>
                  <a:pt x="1094778" y="473113"/>
                </a:cubicBezTo>
                <a:cubicBezTo>
                  <a:pt x="1193999" y="406048"/>
                  <a:pt x="1309040" y="362886"/>
                  <a:pt x="1427951" y="349043"/>
                </a:cubicBezTo>
                <a:cubicBezTo>
                  <a:pt x="1570077" y="332449"/>
                  <a:pt x="1711428" y="363230"/>
                  <a:pt x="1851491" y="383521"/>
                </a:cubicBezTo>
                <a:cubicBezTo>
                  <a:pt x="1923283" y="393925"/>
                  <a:pt x="1995937" y="401405"/>
                  <a:pt x="2068590" y="398224"/>
                </a:cubicBezTo>
                <a:cubicBezTo>
                  <a:pt x="2136429" y="395215"/>
                  <a:pt x="2203235" y="381458"/>
                  <a:pt x="2267548" y="359963"/>
                </a:cubicBezTo>
                <a:cubicBezTo>
                  <a:pt x="2397465" y="316457"/>
                  <a:pt x="2515345" y="243030"/>
                  <a:pt x="2626516" y="164186"/>
                </a:cubicBezTo>
                <a:cubicBezTo>
                  <a:pt x="2687390" y="121002"/>
                  <a:pt x="2747211" y="76384"/>
                  <a:pt x="2806243" y="30720"/>
                </a:cubicBezTo>
                <a:close/>
              </a:path>
            </a:pathLst>
          </a:custGeom>
          <a:solidFill>
            <a:srgbClr val="FFFFFF"/>
          </a:solidFill>
          <a:ln w="476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10821121" y="6127484"/>
            <a:ext cx="1370878" cy="730513"/>
          </a:xfrm>
          <a:custGeom>
            <a:avLst/>
            <a:gdLst/>
            <a:ahLst/>
            <a:cxnLst/>
            <a:rect l="l" t="t" r="r" b="b"/>
            <a:pathLst>
              <a:path w="1370878" h="730513" extrusionOk="0">
                <a:moveTo>
                  <a:pt x="843860" y="268"/>
                </a:moveTo>
                <a:cubicBezTo>
                  <a:pt x="950140" y="2876"/>
                  <a:pt x="1055911" y="23995"/>
                  <a:pt x="1160958" y="39213"/>
                </a:cubicBezTo>
                <a:cubicBezTo>
                  <a:pt x="1196854" y="44415"/>
                  <a:pt x="1232966" y="48886"/>
                  <a:pt x="1269185" y="51659"/>
                </a:cubicBezTo>
                <a:lnTo>
                  <a:pt x="1370878" y="53767"/>
                </a:lnTo>
                <a:lnTo>
                  <a:pt x="1370878" y="77930"/>
                </a:lnTo>
                <a:lnTo>
                  <a:pt x="1286672" y="77647"/>
                </a:lnTo>
                <a:cubicBezTo>
                  <a:pt x="1215856" y="73584"/>
                  <a:pt x="1145095" y="62901"/>
                  <a:pt x="1074462" y="51766"/>
                </a:cubicBezTo>
                <a:cubicBezTo>
                  <a:pt x="936635" y="30013"/>
                  <a:pt x="797605" y="11614"/>
                  <a:pt x="659865" y="44200"/>
                </a:cubicBezTo>
                <a:cubicBezTo>
                  <a:pt x="539493" y="72746"/>
                  <a:pt x="426515" y="132158"/>
                  <a:pt x="335118" y="215645"/>
                </a:cubicBezTo>
                <a:cubicBezTo>
                  <a:pt x="240797" y="301711"/>
                  <a:pt x="180095" y="410820"/>
                  <a:pt x="127131" y="525518"/>
                </a:cubicBezTo>
                <a:cubicBezTo>
                  <a:pt x="101165" y="581792"/>
                  <a:pt x="76338" y="639034"/>
                  <a:pt x="48255" y="694416"/>
                </a:cubicBezTo>
                <a:lnTo>
                  <a:pt x="28229" y="730513"/>
                </a:lnTo>
                <a:lnTo>
                  <a:pt x="0" y="730513"/>
                </a:lnTo>
                <a:lnTo>
                  <a:pt x="396" y="729893"/>
                </a:lnTo>
                <a:cubicBezTo>
                  <a:pt x="61442" y="621128"/>
                  <a:pt x="103487" y="502905"/>
                  <a:pt x="164189" y="393968"/>
                </a:cubicBezTo>
                <a:cubicBezTo>
                  <a:pt x="223343" y="287868"/>
                  <a:pt x="303305" y="196987"/>
                  <a:pt x="404246" y="128805"/>
                </a:cubicBezTo>
                <a:cubicBezTo>
                  <a:pt x="503467" y="61740"/>
                  <a:pt x="618508" y="18578"/>
                  <a:pt x="737419" y="4735"/>
                </a:cubicBezTo>
                <a:cubicBezTo>
                  <a:pt x="772950" y="587"/>
                  <a:pt x="808433" y="-601"/>
                  <a:pt x="843860" y="268"/>
                </a:cubicBezTo>
                <a:close/>
              </a:path>
            </a:pathLst>
          </a:custGeom>
          <a:solidFill>
            <a:srgbClr val="FFFFFF"/>
          </a:solidFill>
          <a:ln w="476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806196" y="0"/>
            <a:ext cx="4385803" cy="2558468"/>
          </a:xfrm>
          <a:custGeom>
            <a:avLst/>
            <a:gdLst/>
            <a:ahLst/>
            <a:cxnLst/>
            <a:rect l="l" t="t" r="r" b="b"/>
            <a:pathLst>
              <a:path w="4385803" h="2558468" extrusionOk="0">
                <a:moveTo>
                  <a:pt x="4385804" y="0"/>
                </a:moveTo>
                <a:lnTo>
                  <a:pt x="4385804" y="2033111"/>
                </a:lnTo>
                <a:cubicBezTo>
                  <a:pt x="4061382" y="2105311"/>
                  <a:pt x="3745629" y="2216277"/>
                  <a:pt x="3447496" y="2363248"/>
                </a:cubicBezTo>
                <a:cubicBezTo>
                  <a:pt x="3309956" y="2431066"/>
                  <a:pt x="3174224" y="2507171"/>
                  <a:pt x="3024872" y="2541461"/>
                </a:cubicBezTo>
                <a:cubicBezTo>
                  <a:pt x="2875425" y="2575846"/>
                  <a:pt x="2705880" y="2561939"/>
                  <a:pt x="2587865" y="2464118"/>
                </a:cubicBezTo>
                <a:cubicBezTo>
                  <a:pt x="2381363" y="2292858"/>
                  <a:pt x="2427940" y="1949863"/>
                  <a:pt x="2589960" y="1735931"/>
                </a:cubicBezTo>
                <a:cubicBezTo>
                  <a:pt x="2751980" y="1522000"/>
                  <a:pt x="2995249" y="1386840"/>
                  <a:pt x="3190321" y="1202627"/>
                </a:cubicBezTo>
                <a:cubicBezTo>
                  <a:pt x="3372058" y="1031081"/>
                  <a:pt x="3514552" y="750380"/>
                  <a:pt x="3380726" y="539401"/>
                </a:cubicBezTo>
                <a:cubicBezTo>
                  <a:pt x="3298716" y="409956"/>
                  <a:pt x="3133552" y="353092"/>
                  <a:pt x="2980485" y="359759"/>
                </a:cubicBezTo>
                <a:cubicBezTo>
                  <a:pt x="2827419" y="366332"/>
                  <a:pt x="2682163" y="425768"/>
                  <a:pt x="2540621" y="484442"/>
                </a:cubicBezTo>
                <a:cubicBezTo>
                  <a:pt x="2139047" y="650748"/>
                  <a:pt x="1737473" y="817150"/>
                  <a:pt x="1335899" y="983456"/>
                </a:cubicBezTo>
                <a:cubicBezTo>
                  <a:pt x="981092" y="1130427"/>
                  <a:pt x="547515" y="1269778"/>
                  <a:pt x="238428" y="1041749"/>
                </a:cubicBezTo>
                <a:cubicBezTo>
                  <a:pt x="-57513" y="823436"/>
                  <a:pt x="-62085" y="354806"/>
                  <a:pt x="137368" y="45815"/>
                </a:cubicBezTo>
                <a:cubicBezTo>
                  <a:pt x="147465" y="30194"/>
                  <a:pt x="157847" y="14954"/>
                  <a:pt x="168705" y="0"/>
                </a:cubicBezTo>
                <a:lnTo>
                  <a:pt x="438580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"/>
          <p:cNvSpPr/>
          <p:nvPr/>
        </p:nvSpPr>
        <p:spPr>
          <a:xfrm rot="-9560597">
            <a:off x="10797074" y="39445"/>
            <a:ext cx="1596251" cy="919134"/>
          </a:xfrm>
          <a:custGeom>
            <a:avLst/>
            <a:gdLst/>
            <a:ahLst/>
            <a:cxnLst/>
            <a:rect l="l" t="t" r="r" b="b"/>
            <a:pathLst>
              <a:path w="1597465" h="919833" extrusionOk="0">
                <a:moveTo>
                  <a:pt x="832731" y="192908"/>
                </a:moveTo>
                <a:lnTo>
                  <a:pt x="801021" y="191991"/>
                </a:lnTo>
                <a:lnTo>
                  <a:pt x="779782" y="163439"/>
                </a:lnTo>
                <a:cubicBezTo>
                  <a:pt x="717533" y="104371"/>
                  <a:pt x="633702" y="75482"/>
                  <a:pt x="551763" y="56308"/>
                </a:cubicBezTo>
                <a:cubicBezTo>
                  <a:pt x="470082" y="37220"/>
                  <a:pt x="386423" y="27247"/>
                  <a:pt x="302592" y="25957"/>
                </a:cubicBezTo>
                <a:cubicBezTo>
                  <a:pt x="218847" y="24668"/>
                  <a:pt x="134995" y="32083"/>
                  <a:pt x="52755" y="47903"/>
                </a:cubicBezTo>
                <a:lnTo>
                  <a:pt x="9132" y="58635"/>
                </a:lnTo>
                <a:lnTo>
                  <a:pt x="0" y="34370"/>
                </a:lnTo>
                <a:lnTo>
                  <a:pt x="40593" y="24044"/>
                </a:lnTo>
                <a:cubicBezTo>
                  <a:pt x="170430" y="-1783"/>
                  <a:pt x="304462" y="-7103"/>
                  <a:pt x="435689" y="9535"/>
                </a:cubicBezTo>
                <a:cubicBezTo>
                  <a:pt x="522873" y="20540"/>
                  <a:pt x="611777" y="38596"/>
                  <a:pt x="692083" y="75224"/>
                </a:cubicBezTo>
                <a:cubicBezTo>
                  <a:pt x="729097" y="92076"/>
                  <a:pt x="763081" y="114001"/>
                  <a:pt x="792507" y="140784"/>
                </a:cubicBezTo>
                <a:close/>
                <a:moveTo>
                  <a:pt x="665814" y="902867"/>
                </a:moveTo>
                <a:cubicBezTo>
                  <a:pt x="609354" y="923961"/>
                  <a:pt x="545336" y="926750"/>
                  <a:pt x="489685" y="903472"/>
                </a:cubicBezTo>
                <a:cubicBezTo>
                  <a:pt x="413677" y="871659"/>
                  <a:pt x="368797" y="793589"/>
                  <a:pt x="352547" y="715777"/>
                </a:cubicBezTo>
                <a:cubicBezTo>
                  <a:pt x="338188" y="646992"/>
                  <a:pt x="345754" y="575285"/>
                  <a:pt x="370516" y="509768"/>
                </a:cubicBezTo>
                <a:cubicBezTo>
                  <a:pt x="421503" y="374779"/>
                  <a:pt x="536974" y="265068"/>
                  <a:pt x="672737" y="217263"/>
                </a:cubicBezTo>
                <a:cubicBezTo>
                  <a:pt x="712181" y="203377"/>
                  <a:pt x="752865" y="195161"/>
                  <a:pt x="793984" y="191787"/>
                </a:cubicBezTo>
                <a:lnTo>
                  <a:pt x="801021" y="191991"/>
                </a:lnTo>
                <a:lnTo>
                  <a:pt x="820762" y="218527"/>
                </a:lnTo>
                <a:lnTo>
                  <a:pt x="726154" y="228994"/>
                </a:lnTo>
                <a:cubicBezTo>
                  <a:pt x="688897" y="237597"/>
                  <a:pt x="652575" y="250817"/>
                  <a:pt x="617968" y="269281"/>
                </a:cubicBezTo>
                <a:cubicBezTo>
                  <a:pt x="498885" y="332821"/>
                  <a:pt x="401641" y="448808"/>
                  <a:pt x="376535" y="583281"/>
                </a:cubicBezTo>
                <a:cubicBezTo>
                  <a:pt x="363896" y="650862"/>
                  <a:pt x="372236" y="722913"/>
                  <a:pt x="403533" y="784475"/>
                </a:cubicBezTo>
                <a:cubicBezTo>
                  <a:pt x="421503" y="819727"/>
                  <a:pt x="447125" y="851454"/>
                  <a:pt x="481861" y="871143"/>
                </a:cubicBezTo>
                <a:cubicBezTo>
                  <a:pt x="515565" y="890145"/>
                  <a:pt x="554686" y="896250"/>
                  <a:pt x="592861" y="893154"/>
                </a:cubicBezTo>
                <a:cubicBezTo>
                  <a:pt x="758029" y="879827"/>
                  <a:pt x="846245" y="706663"/>
                  <a:pt x="875650" y="562388"/>
                </a:cubicBezTo>
                <a:cubicBezTo>
                  <a:pt x="896608" y="459663"/>
                  <a:pt x="891884" y="343300"/>
                  <a:pt x="843452" y="249026"/>
                </a:cubicBezTo>
                <a:lnTo>
                  <a:pt x="820762" y="218527"/>
                </a:lnTo>
                <a:lnTo>
                  <a:pt x="839958" y="216403"/>
                </a:lnTo>
                <a:lnTo>
                  <a:pt x="851761" y="217569"/>
                </a:lnTo>
                <a:lnTo>
                  <a:pt x="865591" y="235491"/>
                </a:lnTo>
                <a:cubicBezTo>
                  <a:pt x="936353" y="372114"/>
                  <a:pt x="923026" y="542956"/>
                  <a:pt x="866365" y="681901"/>
                </a:cubicBezTo>
                <a:cubicBezTo>
                  <a:pt x="835412" y="757821"/>
                  <a:pt x="788896" y="830302"/>
                  <a:pt x="719166" y="875958"/>
                </a:cubicBezTo>
                <a:cubicBezTo>
                  <a:pt x="702615" y="886770"/>
                  <a:pt x="684634" y="895835"/>
                  <a:pt x="665814" y="902867"/>
                </a:cubicBezTo>
                <a:close/>
                <a:moveTo>
                  <a:pt x="1597465" y="692286"/>
                </a:moveTo>
                <a:lnTo>
                  <a:pt x="1572256" y="701773"/>
                </a:lnTo>
                <a:lnTo>
                  <a:pt x="1463326" y="553188"/>
                </a:lnTo>
                <a:cubicBezTo>
                  <a:pt x="1355678" y="426625"/>
                  <a:pt x="1222753" y="317946"/>
                  <a:pt x="1065753" y="259222"/>
                </a:cubicBezTo>
                <a:cubicBezTo>
                  <a:pt x="1029878" y="245787"/>
                  <a:pt x="992605" y="235083"/>
                  <a:pt x="954713" y="227737"/>
                </a:cubicBezTo>
                <a:lnTo>
                  <a:pt x="851761" y="217569"/>
                </a:lnTo>
                <a:lnTo>
                  <a:pt x="832731" y="192908"/>
                </a:lnTo>
                <a:lnTo>
                  <a:pt x="917835" y="195370"/>
                </a:lnTo>
                <a:cubicBezTo>
                  <a:pt x="1000193" y="206344"/>
                  <a:pt x="1081057" y="233384"/>
                  <a:pt x="1153969" y="269883"/>
                </a:cubicBezTo>
                <a:cubicBezTo>
                  <a:pt x="1314150" y="350103"/>
                  <a:pt x="1442002" y="476924"/>
                  <a:pt x="1548532" y="619049"/>
                </a:cubicBezTo>
                <a:close/>
              </a:path>
            </a:pathLst>
          </a:custGeom>
          <a:solidFill>
            <a:srgbClr val="FFFFFF"/>
          </a:solidFill>
          <a:ln w="476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"/>
          <p:cNvSpPr/>
          <p:nvPr/>
        </p:nvSpPr>
        <p:spPr>
          <a:xfrm rot="2021404">
            <a:off x="3320477" y="5502575"/>
            <a:ext cx="3347681" cy="1815330"/>
          </a:xfrm>
          <a:custGeom>
            <a:avLst/>
            <a:gdLst/>
            <a:ahLst/>
            <a:cxnLst/>
            <a:rect l="l" t="t" r="r" b="b"/>
            <a:pathLst>
              <a:path w="3345873" h="1814349" extrusionOk="0">
                <a:moveTo>
                  <a:pt x="8933" y="1787634"/>
                </a:moveTo>
                <a:cubicBezTo>
                  <a:pt x="233427" y="1859857"/>
                  <a:pt x="493174" y="1782045"/>
                  <a:pt x="640372" y="1597704"/>
                </a:cubicBezTo>
                <a:cubicBezTo>
                  <a:pt x="718356" y="1500030"/>
                  <a:pt x="765731" y="1383613"/>
                  <a:pt x="817663" y="1271065"/>
                </a:cubicBezTo>
                <a:cubicBezTo>
                  <a:pt x="870627" y="1156367"/>
                  <a:pt x="931329" y="1047258"/>
                  <a:pt x="1025650" y="961192"/>
                </a:cubicBezTo>
                <a:cubicBezTo>
                  <a:pt x="1117047" y="877705"/>
                  <a:pt x="1230025" y="818293"/>
                  <a:pt x="1350397" y="789747"/>
                </a:cubicBezTo>
                <a:cubicBezTo>
                  <a:pt x="1488137" y="757161"/>
                  <a:pt x="1627167" y="775560"/>
                  <a:pt x="1764994" y="797313"/>
                </a:cubicBezTo>
                <a:cubicBezTo>
                  <a:pt x="1906259" y="819582"/>
                  <a:pt x="2048041" y="840046"/>
                  <a:pt x="2189736" y="809351"/>
                </a:cubicBezTo>
                <a:cubicBezTo>
                  <a:pt x="2322490" y="780633"/>
                  <a:pt x="2445098" y="716664"/>
                  <a:pt x="2558248" y="643065"/>
                </a:cubicBezTo>
                <a:cubicBezTo>
                  <a:pt x="2679050" y="564479"/>
                  <a:pt x="2793232" y="475231"/>
                  <a:pt x="2905780" y="385468"/>
                </a:cubicBezTo>
                <a:cubicBezTo>
                  <a:pt x="3024604" y="290632"/>
                  <a:pt x="3140936" y="192614"/>
                  <a:pt x="3256665" y="93995"/>
                </a:cubicBezTo>
                <a:cubicBezTo>
                  <a:pt x="3284953" y="69834"/>
                  <a:pt x="3313326" y="45674"/>
                  <a:pt x="3341614" y="21513"/>
                </a:cubicBezTo>
                <a:cubicBezTo>
                  <a:pt x="3354253" y="10680"/>
                  <a:pt x="3335939" y="-7462"/>
                  <a:pt x="3323386" y="3286"/>
                </a:cubicBezTo>
                <a:cubicBezTo>
                  <a:pt x="3096656" y="196999"/>
                  <a:pt x="2870012" y="392690"/>
                  <a:pt x="2626516" y="565425"/>
                </a:cubicBezTo>
                <a:cubicBezTo>
                  <a:pt x="2515344" y="644269"/>
                  <a:pt x="2397465" y="717696"/>
                  <a:pt x="2267548" y="761202"/>
                </a:cubicBezTo>
                <a:cubicBezTo>
                  <a:pt x="2203235" y="782697"/>
                  <a:pt x="2136429" y="796454"/>
                  <a:pt x="2068590" y="799463"/>
                </a:cubicBezTo>
                <a:cubicBezTo>
                  <a:pt x="1995937" y="802644"/>
                  <a:pt x="1923283" y="795164"/>
                  <a:pt x="1851490" y="784760"/>
                </a:cubicBezTo>
                <a:cubicBezTo>
                  <a:pt x="1711428" y="764469"/>
                  <a:pt x="1570077" y="733688"/>
                  <a:pt x="1427951" y="750282"/>
                </a:cubicBezTo>
                <a:cubicBezTo>
                  <a:pt x="1309040" y="764125"/>
                  <a:pt x="1193999" y="807287"/>
                  <a:pt x="1094778" y="874352"/>
                </a:cubicBezTo>
                <a:cubicBezTo>
                  <a:pt x="993837" y="942534"/>
                  <a:pt x="913875" y="1033415"/>
                  <a:pt x="854721" y="1139515"/>
                </a:cubicBezTo>
                <a:cubicBezTo>
                  <a:pt x="794019" y="1248452"/>
                  <a:pt x="751974" y="1366675"/>
                  <a:pt x="690928" y="1475440"/>
                </a:cubicBezTo>
                <a:cubicBezTo>
                  <a:pt x="631172" y="1581969"/>
                  <a:pt x="551039" y="1671389"/>
                  <a:pt x="440984" y="1727104"/>
                </a:cubicBezTo>
                <a:cubicBezTo>
                  <a:pt x="336862" y="1779810"/>
                  <a:pt x="215028" y="1800703"/>
                  <a:pt x="99470" y="1782819"/>
                </a:cubicBezTo>
                <a:cubicBezTo>
                  <a:pt x="71097" y="1778434"/>
                  <a:pt x="43153" y="1771642"/>
                  <a:pt x="15811" y="1762872"/>
                </a:cubicBezTo>
                <a:cubicBezTo>
                  <a:pt x="-9" y="1757713"/>
                  <a:pt x="-6801" y="1782561"/>
                  <a:pt x="8933" y="1787634"/>
                </a:cubicBezTo>
                <a:lnTo>
                  <a:pt x="8933" y="1787634"/>
                </a:lnTo>
                <a:close/>
              </a:path>
            </a:pathLst>
          </a:custGeom>
          <a:solidFill>
            <a:srgbClr val="FFFFFF"/>
          </a:solidFill>
          <a:ln w="476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5900546" y="6380211"/>
            <a:ext cx="2600515" cy="480455"/>
          </a:xfrm>
          <a:custGeom>
            <a:avLst/>
            <a:gdLst/>
            <a:ahLst/>
            <a:cxnLst/>
            <a:rect l="l" t="t" r="r" b="b"/>
            <a:pathLst>
              <a:path w="2600515" h="480455" extrusionOk="0">
                <a:moveTo>
                  <a:pt x="2600516" y="480456"/>
                </a:moveTo>
                <a:lnTo>
                  <a:pt x="0" y="480456"/>
                </a:lnTo>
                <a:cubicBezTo>
                  <a:pt x="32385" y="409113"/>
                  <a:pt x="76771" y="342153"/>
                  <a:pt x="129921" y="283098"/>
                </a:cubicBezTo>
                <a:cubicBezTo>
                  <a:pt x="185738" y="221185"/>
                  <a:pt x="251365" y="167940"/>
                  <a:pt x="323183" y="127459"/>
                </a:cubicBezTo>
                <a:cubicBezTo>
                  <a:pt x="589122" y="-22465"/>
                  <a:pt x="916305" y="-24750"/>
                  <a:pt x="1214247" y="41734"/>
                </a:cubicBezTo>
                <a:cubicBezTo>
                  <a:pt x="1512094" y="108219"/>
                  <a:pt x="1791558" y="237663"/>
                  <a:pt x="2078546" y="341581"/>
                </a:cubicBezTo>
                <a:cubicBezTo>
                  <a:pt x="2247519" y="402732"/>
                  <a:pt x="2422970" y="455500"/>
                  <a:pt x="2600516" y="4804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0563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/>
          <p:nvPr/>
        </p:nvSpPr>
        <p:spPr>
          <a:xfrm>
            <a:off x="-761707" y="3420919"/>
            <a:ext cx="2627422" cy="2597210"/>
          </a:xfrm>
          <a:custGeom>
            <a:avLst/>
            <a:gdLst/>
            <a:ahLst/>
            <a:cxnLst/>
            <a:rect l="l" t="t" r="r" b="b"/>
            <a:pathLst>
              <a:path w="6869078" h="6790092" extrusionOk="0">
                <a:moveTo>
                  <a:pt x="2815290" y="6722378"/>
                </a:moveTo>
                <a:lnTo>
                  <a:pt x="2815099" y="6722425"/>
                </a:lnTo>
                <a:lnTo>
                  <a:pt x="2792283" y="6728502"/>
                </a:lnTo>
                <a:lnTo>
                  <a:pt x="2792331" y="6728491"/>
                </a:lnTo>
                <a:close/>
                <a:moveTo>
                  <a:pt x="2837779" y="6716383"/>
                </a:moveTo>
                <a:lnTo>
                  <a:pt x="2833402" y="6717549"/>
                </a:lnTo>
                <a:lnTo>
                  <a:pt x="2833391" y="6717554"/>
                </a:lnTo>
                <a:lnTo>
                  <a:pt x="2837766" y="6716389"/>
                </a:lnTo>
                <a:close/>
                <a:moveTo>
                  <a:pt x="2893207" y="6690125"/>
                </a:moveTo>
                <a:lnTo>
                  <a:pt x="2893110" y="6690172"/>
                </a:lnTo>
                <a:lnTo>
                  <a:pt x="2872600" y="6700686"/>
                </a:lnTo>
                <a:lnTo>
                  <a:pt x="2872649" y="6700664"/>
                </a:lnTo>
                <a:close/>
                <a:moveTo>
                  <a:pt x="2911408" y="6680791"/>
                </a:moveTo>
                <a:lnTo>
                  <a:pt x="2902537" y="6685339"/>
                </a:lnTo>
                <a:lnTo>
                  <a:pt x="2902502" y="6685361"/>
                </a:lnTo>
                <a:lnTo>
                  <a:pt x="2911386" y="6680807"/>
                </a:lnTo>
                <a:close/>
                <a:moveTo>
                  <a:pt x="2956806" y="6647824"/>
                </a:moveTo>
                <a:lnTo>
                  <a:pt x="2956750" y="6647866"/>
                </a:lnTo>
                <a:lnTo>
                  <a:pt x="2939624" y="6661507"/>
                </a:lnTo>
                <a:lnTo>
                  <a:pt x="2939643" y="6661494"/>
                </a:lnTo>
                <a:close/>
                <a:moveTo>
                  <a:pt x="2979569" y="6629688"/>
                </a:moveTo>
                <a:lnTo>
                  <a:pt x="2968413" y="6638575"/>
                </a:lnTo>
                <a:lnTo>
                  <a:pt x="2968365" y="6638618"/>
                </a:lnTo>
                <a:lnTo>
                  <a:pt x="2979544" y="6629714"/>
                </a:lnTo>
                <a:close/>
                <a:moveTo>
                  <a:pt x="2640852" y="6623120"/>
                </a:moveTo>
                <a:lnTo>
                  <a:pt x="2636373" y="6624351"/>
                </a:lnTo>
                <a:lnTo>
                  <a:pt x="2636371" y="6624353"/>
                </a:lnTo>
                <a:lnTo>
                  <a:pt x="2640848" y="6623122"/>
                </a:lnTo>
                <a:close/>
                <a:moveTo>
                  <a:pt x="3010248" y="6597519"/>
                </a:moveTo>
                <a:lnTo>
                  <a:pt x="3010235" y="6597534"/>
                </a:lnTo>
                <a:lnTo>
                  <a:pt x="2997334" y="6612708"/>
                </a:lnTo>
                <a:lnTo>
                  <a:pt x="2997345" y="6612697"/>
                </a:lnTo>
                <a:close/>
                <a:moveTo>
                  <a:pt x="3038280" y="6564549"/>
                </a:moveTo>
                <a:lnTo>
                  <a:pt x="3038045" y="6564824"/>
                </a:lnTo>
                <a:lnTo>
                  <a:pt x="3037963" y="6564926"/>
                </a:lnTo>
                <a:lnTo>
                  <a:pt x="3038266" y="6564569"/>
                </a:lnTo>
                <a:close/>
                <a:moveTo>
                  <a:pt x="3056048" y="6537111"/>
                </a:moveTo>
                <a:lnTo>
                  <a:pt x="3056038" y="6537127"/>
                </a:lnTo>
                <a:lnTo>
                  <a:pt x="3046356" y="6554577"/>
                </a:lnTo>
                <a:lnTo>
                  <a:pt x="3046368" y="6554563"/>
                </a:lnTo>
                <a:close/>
                <a:moveTo>
                  <a:pt x="2737777" y="6523590"/>
                </a:moveTo>
                <a:lnTo>
                  <a:pt x="2737092" y="6525793"/>
                </a:lnTo>
                <a:lnTo>
                  <a:pt x="2737035" y="6525976"/>
                </a:lnTo>
                <a:lnTo>
                  <a:pt x="2737035" y="6525977"/>
                </a:lnTo>
                <a:lnTo>
                  <a:pt x="2737092" y="6525793"/>
                </a:lnTo>
                <a:lnTo>
                  <a:pt x="2737777" y="6523592"/>
                </a:lnTo>
                <a:close/>
                <a:moveTo>
                  <a:pt x="2742498" y="6508414"/>
                </a:moveTo>
                <a:lnTo>
                  <a:pt x="2741778" y="6510726"/>
                </a:lnTo>
                <a:lnTo>
                  <a:pt x="2742498" y="6508416"/>
                </a:lnTo>
                <a:close/>
                <a:moveTo>
                  <a:pt x="2745350" y="6485179"/>
                </a:moveTo>
                <a:lnTo>
                  <a:pt x="2745348" y="6485184"/>
                </a:lnTo>
                <a:lnTo>
                  <a:pt x="2745211" y="6487547"/>
                </a:lnTo>
                <a:close/>
                <a:moveTo>
                  <a:pt x="3086570" y="6482101"/>
                </a:moveTo>
                <a:lnTo>
                  <a:pt x="3081845" y="6490617"/>
                </a:lnTo>
                <a:lnTo>
                  <a:pt x="3081839" y="6490632"/>
                </a:lnTo>
                <a:lnTo>
                  <a:pt x="3086564" y="6482118"/>
                </a:lnTo>
                <a:close/>
                <a:moveTo>
                  <a:pt x="2745915" y="6475603"/>
                </a:moveTo>
                <a:lnTo>
                  <a:pt x="2745661" y="6479924"/>
                </a:lnTo>
                <a:lnTo>
                  <a:pt x="2745661" y="6479926"/>
                </a:lnTo>
                <a:close/>
                <a:moveTo>
                  <a:pt x="2632009" y="6463013"/>
                </a:moveTo>
                <a:lnTo>
                  <a:pt x="2632009" y="6463018"/>
                </a:lnTo>
                <a:lnTo>
                  <a:pt x="2632970" y="6471482"/>
                </a:lnTo>
                <a:lnTo>
                  <a:pt x="2630031" y="6481193"/>
                </a:lnTo>
                <a:lnTo>
                  <a:pt x="2630029" y="6481201"/>
                </a:lnTo>
                <a:lnTo>
                  <a:pt x="2632971" y="6471482"/>
                </a:lnTo>
                <a:close/>
                <a:moveTo>
                  <a:pt x="3092825" y="6462455"/>
                </a:moveTo>
                <a:lnTo>
                  <a:pt x="3092815" y="6462484"/>
                </a:lnTo>
                <a:lnTo>
                  <a:pt x="3089008" y="6475015"/>
                </a:lnTo>
                <a:lnTo>
                  <a:pt x="3089029" y="6474954"/>
                </a:lnTo>
                <a:close/>
                <a:moveTo>
                  <a:pt x="2742676" y="6446398"/>
                </a:moveTo>
                <a:lnTo>
                  <a:pt x="2742676" y="6446401"/>
                </a:lnTo>
                <a:lnTo>
                  <a:pt x="2743671" y="6451110"/>
                </a:lnTo>
                <a:close/>
                <a:moveTo>
                  <a:pt x="2741097" y="6438940"/>
                </a:moveTo>
                <a:lnTo>
                  <a:pt x="2741097" y="6438940"/>
                </a:lnTo>
                <a:lnTo>
                  <a:pt x="2741905" y="6442758"/>
                </a:lnTo>
                <a:close/>
                <a:moveTo>
                  <a:pt x="3108846" y="6409707"/>
                </a:moveTo>
                <a:lnTo>
                  <a:pt x="3107172" y="6415215"/>
                </a:lnTo>
                <a:lnTo>
                  <a:pt x="3107170" y="6415233"/>
                </a:lnTo>
                <a:lnTo>
                  <a:pt x="3108844" y="6409722"/>
                </a:lnTo>
                <a:close/>
                <a:moveTo>
                  <a:pt x="3114018" y="6368753"/>
                </a:moveTo>
                <a:lnTo>
                  <a:pt x="3114011" y="6368801"/>
                </a:lnTo>
                <a:lnTo>
                  <a:pt x="3113775" y="6372496"/>
                </a:lnTo>
                <a:lnTo>
                  <a:pt x="3113781" y="6372443"/>
                </a:lnTo>
                <a:close/>
                <a:moveTo>
                  <a:pt x="3117201" y="6319026"/>
                </a:moveTo>
                <a:lnTo>
                  <a:pt x="3117198" y="6319061"/>
                </a:lnTo>
                <a:lnTo>
                  <a:pt x="3117196" y="6319144"/>
                </a:lnTo>
                <a:lnTo>
                  <a:pt x="3117198" y="6319118"/>
                </a:lnTo>
                <a:close/>
                <a:moveTo>
                  <a:pt x="3117439" y="6307445"/>
                </a:moveTo>
                <a:lnTo>
                  <a:pt x="3117437" y="6307534"/>
                </a:lnTo>
                <a:lnTo>
                  <a:pt x="3117437" y="6307543"/>
                </a:lnTo>
                <a:lnTo>
                  <a:pt x="3117439" y="6307466"/>
                </a:lnTo>
                <a:close/>
                <a:moveTo>
                  <a:pt x="3115748" y="6249865"/>
                </a:moveTo>
                <a:lnTo>
                  <a:pt x="3115748" y="6249879"/>
                </a:lnTo>
                <a:lnTo>
                  <a:pt x="3115752" y="6249915"/>
                </a:lnTo>
                <a:lnTo>
                  <a:pt x="3115752" y="6249905"/>
                </a:lnTo>
                <a:close/>
                <a:moveTo>
                  <a:pt x="2319281" y="6245830"/>
                </a:moveTo>
                <a:lnTo>
                  <a:pt x="2319280" y="6245836"/>
                </a:lnTo>
                <a:lnTo>
                  <a:pt x="2319280" y="6245838"/>
                </a:lnTo>
                <a:lnTo>
                  <a:pt x="2319281" y="6245833"/>
                </a:lnTo>
                <a:close/>
                <a:moveTo>
                  <a:pt x="2471646" y="6241333"/>
                </a:moveTo>
                <a:lnTo>
                  <a:pt x="2471648" y="6241340"/>
                </a:lnTo>
                <a:lnTo>
                  <a:pt x="2471647" y="6241335"/>
                </a:lnTo>
                <a:close/>
                <a:moveTo>
                  <a:pt x="2511626" y="6230870"/>
                </a:moveTo>
                <a:lnTo>
                  <a:pt x="2511639" y="6230901"/>
                </a:lnTo>
                <a:lnTo>
                  <a:pt x="2511652" y="6230928"/>
                </a:lnTo>
                <a:lnTo>
                  <a:pt x="2511638" y="6230895"/>
                </a:lnTo>
                <a:close/>
                <a:moveTo>
                  <a:pt x="2504390" y="6214220"/>
                </a:moveTo>
                <a:lnTo>
                  <a:pt x="2504393" y="6214232"/>
                </a:lnTo>
                <a:lnTo>
                  <a:pt x="2504398" y="6214240"/>
                </a:lnTo>
                <a:lnTo>
                  <a:pt x="2504394" y="6214230"/>
                </a:lnTo>
                <a:close/>
                <a:moveTo>
                  <a:pt x="3111406" y="6210683"/>
                </a:moveTo>
                <a:lnTo>
                  <a:pt x="3111412" y="6210733"/>
                </a:lnTo>
                <a:lnTo>
                  <a:pt x="3111414" y="6210755"/>
                </a:lnTo>
                <a:lnTo>
                  <a:pt x="3111414" y="6210749"/>
                </a:lnTo>
                <a:lnTo>
                  <a:pt x="3111412" y="6210733"/>
                </a:lnTo>
                <a:lnTo>
                  <a:pt x="3111408" y="6210699"/>
                </a:lnTo>
                <a:close/>
                <a:moveTo>
                  <a:pt x="2459165" y="6200579"/>
                </a:moveTo>
                <a:lnTo>
                  <a:pt x="2459165" y="6200580"/>
                </a:lnTo>
                <a:lnTo>
                  <a:pt x="2459166" y="6200584"/>
                </a:lnTo>
                <a:lnTo>
                  <a:pt x="2459166" y="6200583"/>
                </a:lnTo>
                <a:close/>
                <a:moveTo>
                  <a:pt x="3107168" y="6182868"/>
                </a:moveTo>
                <a:lnTo>
                  <a:pt x="3107172" y="6182897"/>
                </a:lnTo>
                <a:lnTo>
                  <a:pt x="3107179" y="6182926"/>
                </a:lnTo>
                <a:lnTo>
                  <a:pt x="3107179" y="6182917"/>
                </a:lnTo>
                <a:close/>
                <a:moveTo>
                  <a:pt x="2491898" y="6171150"/>
                </a:moveTo>
                <a:lnTo>
                  <a:pt x="2491913" y="6171207"/>
                </a:lnTo>
                <a:lnTo>
                  <a:pt x="2491924" y="6171245"/>
                </a:lnTo>
                <a:lnTo>
                  <a:pt x="2491913" y="6171202"/>
                </a:lnTo>
                <a:close/>
                <a:moveTo>
                  <a:pt x="3098351" y="6142392"/>
                </a:moveTo>
                <a:lnTo>
                  <a:pt x="3098355" y="6142410"/>
                </a:lnTo>
                <a:lnTo>
                  <a:pt x="3098353" y="6142400"/>
                </a:lnTo>
                <a:close/>
                <a:moveTo>
                  <a:pt x="2474071" y="6102531"/>
                </a:moveTo>
                <a:lnTo>
                  <a:pt x="2474073" y="6102539"/>
                </a:lnTo>
                <a:lnTo>
                  <a:pt x="2474073" y="6102545"/>
                </a:lnTo>
                <a:lnTo>
                  <a:pt x="2474073" y="6102539"/>
                </a:lnTo>
                <a:close/>
                <a:moveTo>
                  <a:pt x="3066353" y="6030181"/>
                </a:moveTo>
                <a:lnTo>
                  <a:pt x="3066356" y="6030193"/>
                </a:lnTo>
                <a:lnTo>
                  <a:pt x="3066365" y="6030217"/>
                </a:lnTo>
                <a:lnTo>
                  <a:pt x="3066368" y="6030223"/>
                </a:lnTo>
                <a:close/>
                <a:moveTo>
                  <a:pt x="3019834" y="5899364"/>
                </a:moveTo>
                <a:lnTo>
                  <a:pt x="3019971" y="5899745"/>
                </a:lnTo>
                <a:lnTo>
                  <a:pt x="3020040" y="5899940"/>
                </a:lnTo>
                <a:lnTo>
                  <a:pt x="3019986" y="5899787"/>
                </a:lnTo>
                <a:lnTo>
                  <a:pt x="3019971" y="5899745"/>
                </a:lnTo>
                <a:lnTo>
                  <a:pt x="3019849" y="5899403"/>
                </a:lnTo>
                <a:close/>
                <a:moveTo>
                  <a:pt x="2996281" y="5827983"/>
                </a:moveTo>
                <a:lnTo>
                  <a:pt x="2996312" y="5828080"/>
                </a:lnTo>
                <a:lnTo>
                  <a:pt x="2996343" y="5828179"/>
                </a:lnTo>
                <a:lnTo>
                  <a:pt x="2996338" y="5828161"/>
                </a:lnTo>
                <a:close/>
                <a:moveTo>
                  <a:pt x="2505657" y="5743538"/>
                </a:moveTo>
                <a:lnTo>
                  <a:pt x="2505656" y="5743540"/>
                </a:lnTo>
                <a:lnTo>
                  <a:pt x="2505659" y="5743581"/>
                </a:lnTo>
                <a:lnTo>
                  <a:pt x="2505659" y="5743579"/>
                </a:lnTo>
                <a:close/>
                <a:moveTo>
                  <a:pt x="2510691" y="5728768"/>
                </a:moveTo>
                <a:lnTo>
                  <a:pt x="2510691" y="5728768"/>
                </a:lnTo>
                <a:lnTo>
                  <a:pt x="2510768" y="5728793"/>
                </a:lnTo>
                <a:lnTo>
                  <a:pt x="2510768" y="5728792"/>
                </a:lnTo>
                <a:close/>
                <a:moveTo>
                  <a:pt x="2516164" y="5564108"/>
                </a:moveTo>
                <a:lnTo>
                  <a:pt x="2516164" y="5564112"/>
                </a:lnTo>
                <a:lnTo>
                  <a:pt x="2516177" y="5564136"/>
                </a:lnTo>
                <a:lnTo>
                  <a:pt x="2516177" y="5564133"/>
                </a:lnTo>
                <a:close/>
                <a:moveTo>
                  <a:pt x="2924061" y="5560698"/>
                </a:moveTo>
                <a:lnTo>
                  <a:pt x="2925557" y="5570054"/>
                </a:lnTo>
                <a:lnTo>
                  <a:pt x="2926599" y="5574205"/>
                </a:lnTo>
                <a:lnTo>
                  <a:pt x="2926571" y="5574053"/>
                </a:lnTo>
                <a:lnTo>
                  <a:pt x="2925565" y="5570053"/>
                </a:lnTo>
                <a:lnTo>
                  <a:pt x="2924120" y="5561008"/>
                </a:lnTo>
                <a:close/>
                <a:moveTo>
                  <a:pt x="2507238" y="5530883"/>
                </a:moveTo>
                <a:lnTo>
                  <a:pt x="2507239" y="5530884"/>
                </a:lnTo>
                <a:lnTo>
                  <a:pt x="2507239" y="5530883"/>
                </a:lnTo>
                <a:close/>
                <a:moveTo>
                  <a:pt x="2905031" y="5441707"/>
                </a:moveTo>
                <a:lnTo>
                  <a:pt x="2905065" y="5441975"/>
                </a:lnTo>
                <a:lnTo>
                  <a:pt x="2911579" y="5482699"/>
                </a:lnTo>
                <a:lnTo>
                  <a:pt x="2911340" y="5481141"/>
                </a:lnTo>
                <a:close/>
                <a:moveTo>
                  <a:pt x="2622015" y="5420732"/>
                </a:moveTo>
                <a:lnTo>
                  <a:pt x="2622015" y="5420732"/>
                </a:lnTo>
                <a:lnTo>
                  <a:pt x="2622071" y="5420869"/>
                </a:lnTo>
                <a:close/>
                <a:moveTo>
                  <a:pt x="2893112" y="5321030"/>
                </a:moveTo>
                <a:lnTo>
                  <a:pt x="2897469" y="5380347"/>
                </a:lnTo>
                <a:lnTo>
                  <a:pt x="2897491" y="5380529"/>
                </a:lnTo>
                <a:lnTo>
                  <a:pt x="2893216" y="5322342"/>
                </a:lnTo>
                <a:close/>
                <a:moveTo>
                  <a:pt x="2735065" y="5081378"/>
                </a:moveTo>
                <a:lnTo>
                  <a:pt x="2735064" y="5081380"/>
                </a:lnTo>
                <a:lnTo>
                  <a:pt x="2725742" y="5115023"/>
                </a:lnTo>
                <a:close/>
                <a:moveTo>
                  <a:pt x="1689862" y="4977388"/>
                </a:moveTo>
                <a:lnTo>
                  <a:pt x="1689844" y="4977406"/>
                </a:lnTo>
                <a:lnTo>
                  <a:pt x="1689844" y="4977407"/>
                </a:lnTo>
                <a:lnTo>
                  <a:pt x="1689862" y="4977389"/>
                </a:lnTo>
                <a:close/>
                <a:moveTo>
                  <a:pt x="2135293" y="4349437"/>
                </a:moveTo>
                <a:lnTo>
                  <a:pt x="2137663" y="4353825"/>
                </a:lnTo>
                <a:lnTo>
                  <a:pt x="2137664" y="4353825"/>
                </a:lnTo>
                <a:close/>
                <a:moveTo>
                  <a:pt x="1158181" y="3804976"/>
                </a:moveTo>
                <a:lnTo>
                  <a:pt x="1158181" y="3804976"/>
                </a:lnTo>
                <a:lnTo>
                  <a:pt x="1158626" y="3804977"/>
                </a:lnTo>
                <a:close/>
                <a:moveTo>
                  <a:pt x="1139613" y="3790243"/>
                </a:moveTo>
                <a:lnTo>
                  <a:pt x="1139286" y="3790745"/>
                </a:lnTo>
                <a:lnTo>
                  <a:pt x="1139286" y="3790745"/>
                </a:lnTo>
                <a:lnTo>
                  <a:pt x="1139614" y="3790243"/>
                </a:lnTo>
                <a:close/>
                <a:moveTo>
                  <a:pt x="1084126" y="3690000"/>
                </a:moveTo>
                <a:lnTo>
                  <a:pt x="1084129" y="3690001"/>
                </a:lnTo>
                <a:lnTo>
                  <a:pt x="1084132" y="3690002"/>
                </a:lnTo>
                <a:lnTo>
                  <a:pt x="1084129" y="3690001"/>
                </a:lnTo>
                <a:close/>
                <a:moveTo>
                  <a:pt x="1003332" y="3671362"/>
                </a:moveTo>
                <a:lnTo>
                  <a:pt x="1003332" y="3671363"/>
                </a:lnTo>
                <a:lnTo>
                  <a:pt x="1003337" y="3671363"/>
                </a:lnTo>
                <a:lnTo>
                  <a:pt x="1003336" y="3671363"/>
                </a:lnTo>
                <a:close/>
                <a:moveTo>
                  <a:pt x="6454273" y="3662720"/>
                </a:moveTo>
                <a:lnTo>
                  <a:pt x="6454220" y="3662727"/>
                </a:lnTo>
                <a:lnTo>
                  <a:pt x="6447616" y="3663744"/>
                </a:lnTo>
                <a:lnTo>
                  <a:pt x="6447644" y="3663740"/>
                </a:lnTo>
                <a:close/>
                <a:moveTo>
                  <a:pt x="5639750" y="3652508"/>
                </a:moveTo>
                <a:lnTo>
                  <a:pt x="5639657" y="3652510"/>
                </a:lnTo>
                <a:lnTo>
                  <a:pt x="5639521" y="3652513"/>
                </a:lnTo>
                <a:lnTo>
                  <a:pt x="5639520" y="3652511"/>
                </a:lnTo>
                <a:lnTo>
                  <a:pt x="5639520" y="3652511"/>
                </a:lnTo>
                <a:lnTo>
                  <a:pt x="5639521" y="3652514"/>
                </a:lnTo>
                <a:lnTo>
                  <a:pt x="5639522" y="3652514"/>
                </a:lnTo>
                <a:close/>
                <a:moveTo>
                  <a:pt x="6295923" y="3631578"/>
                </a:moveTo>
                <a:lnTo>
                  <a:pt x="6295908" y="3631579"/>
                </a:lnTo>
                <a:lnTo>
                  <a:pt x="6295909" y="3631579"/>
                </a:lnTo>
                <a:lnTo>
                  <a:pt x="6295925" y="3631578"/>
                </a:lnTo>
                <a:close/>
                <a:moveTo>
                  <a:pt x="6124916" y="3630888"/>
                </a:moveTo>
                <a:lnTo>
                  <a:pt x="6124970" y="3630889"/>
                </a:lnTo>
                <a:lnTo>
                  <a:pt x="6124923" y="3630888"/>
                </a:lnTo>
                <a:close/>
                <a:moveTo>
                  <a:pt x="825613" y="3622066"/>
                </a:moveTo>
                <a:lnTo>
                  <a:pt x="825609" y="3622070"/>
                </a:lnTo>
                <a:lnTo>
                  <a:pt x="825609" y="3622071"/>
                </a:lnTo>
                <a:lnTo>
                  <a:pt x="825614" y="3622066"/>
                </a:lnTo>
                <a:close/>
                <a:moveTo>
                  <a:pt x="6625292" y="3609511"/>
                </a:moveTo>
                <a:lnTo>
                  <a:pt x="6609741" y="3616251"/>
                </a:lnTo>
                <a:lnTo>
                  <a:pt x="6609733" y="3616255"/>
                </a:lnTo>
                <a:lnTo>
                  <a:pt x="6625288" y="3609514"/>
                </a:lnTo>
                <a:close/>
                <a:moveTo>
                  <a:pt x="863106" y="3602426"/>
                </a:moveTo>
                <a:lnTo>
                  <a:pt x="863114" y="3602432"/>
                </a:lnTo>
                <a:lnTo>
                  <a:pt x="863119" y="3602435"/>
                </a:lnTo>
                <a:lnTo>
                  <a:pt x="863111" y="3602429"/>
                </a:lnTo>
                <a:close/>
                <a:moveTo>
                  <a:pt x="6656789" y="3589646"/>
                </a:moveTo>
                <a:lnTo>
                  <a:pt x="6640422" y="3600070"/>
                </a:lnTo>
                <a:lnTo>
                  <a:pt x="6640431" y="3600065"/>
                </a:lnTo>
                <a:lnTo>
                  <a:pt x="6656782" y="3589652"/>
                </a:lnTo>
                <a:close/>
                <a:moveTo>
                  <a:pt x="725053" y="3581426"/>
                </a:moveTo>
                <a:lnTo>
                  <a:pt x="725048" y="3581429"/>
                </a:lnTo>
                <a:lnTo>
                  <a:pt x="725228" y="3581580"/>
                </a:lnTo>
                <a:lnTo>
                  <a:pt x="725233" y="3581577"/>
                </a:lnTo>
                <a:close/>
                <a:moveTo>
                  <a:pt x="1581747" y="3550009"/>
                </a:moveTo>
                <a:lnTo>
                  <a:pt x="1581793" y="3550042"/>
                </a:lnTo>
                <a:lnTo>
                  <a:pt x="1581800" y="3550046"/>
                </a:lnTo>
                <a:lnTo>
                  <a:pt x="1581754" y="3550012"/>
                </a:lnTo>
                <a:close/>
                <a:moveTo>
                  <a:pt x="6711188" y="3547213"/>
                </a:moveTo>
                <a:lnTo>
                  <a:pt x="6710345" y="3548007"/>
                </a:lnTo>
                <a:lnTo>
                  <a:pt x="6710349" y="3548003"/>
                </a:lnTo>
                <a:lnTo>
                  <a:pt x="6711185" y="3547217"/>
                </a:lnTo>
                <a:close/>
                <a:moveTo>
                  <a:pt x="1501902" y="3491946"/>
                </a:moveTo>
                <a:lnTo>
                  <a:pt x="1501925" y="3491964"/>
                </a:lnTo>
                <a:lnTo>
                  <a:pt x="1502102" y="3492092"/>
                </a:lnTo>
                <a:lnTo>
                  <a:pt x="1502074" y="3492071"/>
                </a:lnTo>
                <a:close/>
                <a:moveTo>
                  <a:pt x="6762699" y="3484506"/>
                </a:moveTo>
                <a:lnTo>
                  <a:pt x="6762699" y="3484506"/>
                </a:lnTo>
                <a:lnTo>
                  <a:pt x="6760909" y="3487147"/>
                </a:lnTo>
                <a:lnTo>
                  <a:pt x="6754161" y="3497101"/>
                </a:lnTo>
                <a:lnTo>
                  <a:pt x="6754164" y="3497097"/>
                </a:lnTo>
                <a:lnTo>
                  <a:pt x="6760909" y="3487147"/>
                </a:lnTo>
                <a:close/>
                <a:moveTo>
                  <a:pt x="6769270" y="3474812"/>
                </a:moveTo>
                <a:lnTo>
                  <a:pt x="6767835" y="3476929"/>
                </a:lnTo>
                <a:lnTo>
                  <a:pt x="6767523" y="3477390"/>
                </a:lnTo>
                <a:lnTo>
                  <a:pt x="6767521" y="3477393"/>
                </a:lnTo>
                <a:lnTo>
                  <a:pt x="6767835" y="3476929"/>
                </a:lnTo>
                <a:lnTo>
                  <a:pt x="6769270" y="3474814"/>
                </a:lnTo>
                <a:close/>
                <a:moveTo>
                  <a:pt x="1440323" y="3445145"/>
                </a:moveTo>
                <a:lnTo>
                  <a:pt x="1440388" y="3445200"/>
                </a:lnTo>
                <a:lnTo>
                  <a:pt x="1443067" y="3447236"/>
                </a:lnTo>
                <a:lnTo>
                  <a:pt x="1443014" y="3447190"/>
                </a:lnTo>
                <a:close/>
                <a:moveTo>
                  <a:pt x="6786563" y="3435013"/>
                </a:moveTo>
                <a:lnTo>
                  <a:pt x="6786561" y="3435018"/>
                </a:lnTo>
                <a:lnTo>
                  <a:pt x="6784672" y="3440154"/>
                </a:lnTo>
                <a:close/>
                <a:moveTo>
                  <a:pt x="229512" y="3418458"/>
                </a:moveTo>
                <a:lnTo>
                  <a:pt x="229513" y="3418459"/>
                </a:lnTo>
                <a:lnTo>
                  <a:pt x="229712" y="3418505"/>
                </a:lnTo>
                <a:lnTo>
                  <a:pt x="229711" y="3418503"/>
                </a:lnTo>
                <a:close/>
                <a:moveTo>
                  <a:pt x="6794669" y="3412979"/>
                </a:moveTo>
                <a:lnTo>
                  <a:pt x="6793708" y="3415590"/>
                </a:lnTo>
                <a:lnTo>
                  <a:pt x="6794669" y="3412980"/>
                </a:lnTo>
                <a:close/>
                <a:moveTo>
                  <a:pt x="378977" y="3402818"/>
                </a:moveTo>
                <a:lnTo>
                  <a:pt x="380263" y="3403217"/>
                </a:lnTo>
                <a:lnTo>
                  <a:pt x="380263" y="3403217"/>
                </a:lnTo>
                <a:close/>
                <a:moveTo>
                  <a:pt x="202455" y="3369094"/>
                </a:moveTo>
                <a:lnTo>
                  <a:pt x="207844" y="3380585"/>
                </a:lnTo>
                <a:lnTo>
                  <a:pt x="207884" y="3380663"/>
                </a:lnTo>
                <a:lnTo>
                  <a:pt x="202515" y="3369214"/>
                </a:lnTo>
                <a:close/>
                <a:moveTo>
                  <a:pt x="386701" y="3362386"/>
                </a:moveTo>
                <a:lnTo>
                  <a:pt x="386701" y="3362386"/>
                </a:lnTo>
                <a:lnTo>
                  <a:pt x="386741" y="3362454"/>
                </a:lnTo>
                <a:lnTo>
                  <a:pt x="386742" y="3362451"/>
                </a:lnTo>
                <a:close/>
                <a:moveTo>
                  <a:pt x="6802322" y="3357788"/>
                </a:moveTo>
                <a:lnTo>
                  <a:pt x="6802321" y="3357791"/>
                </a:lnTo>
                <a:lnTo>
                  <a:pt x="6802375" y="3358942"/>
                </a:lnTo>
                <a:lnTo>
                  <a:pt x="6802375" y="3358940"/>
                </a:lnTo>
                <a:close/>
                <a:moveTo>
                  <a:pt x="6802064" y="3352275"/>
                </a:moveTo>
                <a:lnTo>
                  <a:pt x="6802154" y="3354191"/>
                </a:lnTo>
                <a:lnTo>
                  <a:pt x="6802154" y="3354195"/>
                </a:lnTo>
                <a:lnTo>
                  <a:pt x="6802065" y="3352279"/>
                </a:lnTo>
                <a:close/>
                <a:moveTo>
                  <a:pt x="186378" y="3334813"/>
                </a:moveTo>
                <a:lnTo>
                  <a:pt x="186386" y="3334842"/>
                </a:lnTo>
                <a:lnTo>
                  <a:pt x="189247" y="3340939"/>
                </a:lnTo>
                <a:lnTo>
                  <a:pt x="189239" y="3340915"/>
                </a:lnTo>
                <a:close/>
                <a:moveTo>
                  <a:pt x="1304927" y="3326489"/>
                </a:moveTo>
                <a:lnTo>
                  <a:pt x="1304984" y="3326544"/>
                </a:lnTo>
                <a:lnTo>
                  <a:pt x="1384273" y="3397200"/>
                </a:lnTo>
                <a:lnTo>
                  <a:pt x="1384488" y="3397383"/>
                </a:lnTo>
                <a:close/>
                <a:moveTo>
                  <a:pt x="6559232" y="3322305"/>
                </a:moveTo>
                <a:lnTo>
                  <a:pt x="6557635" y="3322900"/>
                </a:lnTo>
                <a:lnTo>
                  <a:pt x="6545216" y="3327509"/>
                </a:lnTo>
                <a:lnTo>
                  <a:pt x="6544156" y="3327650"/>
                </a:lnTo>
                <a:lnTo>
                  <a:pt x="6544152" y="3327653"/>
                </a:lnTo>
                <a:lnTo>
                  <a:pt x="6545216" y="3327512"/>
                </a:lnTo>
                <a:lnTo>
                  <a:pt x="6557635" y="3322900"/>
                </a:lnTo>
                <a:lnTo>
                  <a:pt x="6559227" y="3322309"/>
                </a:lnTo>
                <a:close/>
                <a:moveTo>
                  <a:pt x="361496" y="3321372"/>
                </a:moveTo>
                <a:lnTo>
                  <a:pt x="361496" y="3321374"/>
                </a:lnTo>
                <a:lnTo>
                  <a:pt x="376177" y="3345262"/>
                </a:lnTo>
                <a:lnTo>
                  <a:pt x="376177" y="3345262"/>
                </a:lnTo>
                <a:close/>
                <a:moveTo>
                  <a:pt x="6356362" y="3300573"/>
                </a:moveTo>
                <a:lnTo>
                  <a:pt x="6356388" y="3300581"/>
                </a:lnTo>
                <a:lnTo>
                  <a:pt x="6358850" y="3301182"/>
                </a:lnTo>
                <a:lnTo>
                  <a:pt x="6375667" y="3305292"/>
                </a:lnTo>
                <a:lnTo>
                  <a:pt x="6385631" y="3308074"/>
                </a:lnTo>
                <a:lnTo>
                  <a:pt x="6385524" y="3308040"/>
                </a:lnTo>
                <a:lnTo>
                  <a:pt x="6375667" y="3305289"/>
                </a:lnTo>
                <a:lnTo>
                  <a:pt x="6358850" y="3301182"/>
                </a:lnTo>
                <a:close/>
                <a:moveTo>
                  <a:pt x="6608071" y="3286979"/>
                </a:moveTo>
                <a:lnTo>
                  <a:pt x="6594307" y="3300155"/>
                </a:lnTo>
                <a:lnTo>
                  <a:pt x="6594316" y="3300149"/>
                </a:lnTo>
                <a:lnTo>
                  <a:pt x="6608064" y="3286989"/>
                </a:lnTo>
                <a:close/>
                <a:moveTo>
                  <a:pt x="1262617" y="3285085"/>
                </a:moveTo>
                <a:lnTo>
                  <a:pt x="1288655" y="3311992"/>
                </a:lnTo>
                <a:lnTo>
                  <a:pt x="1298076" y="3320388"/>
                </a:lnTo>
                <a:lnTo>
                  <a:pt x="1298440" y="3320706"/>
                </a:lnTo>
                <a:lnTo>
                  <a:pt x="1288664" y="3311996"/>
                </a:lnTo>
                <a:lnTo>
                  <a:pt x="1262686" y="3285151"/>
                </a:lnTo>
                <a:close/>
                <a:moveTo>
                  <a:pt x="6612336" y="3282896"/>
                </a:moveTo>
                <a:lnTo>
                  <a:pt x="6611520" y="3283677"/>
                </a:lnTo>
                <a:lnTo>
                  <a:pt x="6611545" y="3283655"/>
                </a:lnTo>
                <a:lnTo>
                  <a:pt x="6612334" y="3282900"/>
                </a:lnTo>
                <a:close/>
                <a:moveTo>
                  <a:pt x="6614974" y="3277759"/>
                </a:moveTo>
                <a:lnTo>
                  <a:pt x="6614974" y="3277760"/>
                </a:lnTo>
                <a:lnTo>
                  <a:pt x="6614887" y="3278146"/>
                </a:lnTo>
                <a:lnTo>
                  <a:pt x="6614888" y="3278143"/>
                </a:lnTo>
                <a:close/>
                <a:moveTo>
                  <a:pt x="1545815" y="3220250"/>
                </a:moveTo>
                <a:lnTo>
                  <a:pt x="1612294" y="3273012"/>
                </a:lnTo>
                <a:lnTo>
                  <a:pt x="1666927" y="3306026"/>
                </a:lnTo>
                <a:lnTo>
                  <a:pt x="1688555" y="3319068"/>
                </a:lnTo>
                <a:lnTo>
                  <a:pt x="1770126" y="3357363"/>
                </a:lnTo>
                <a:cubicBezTo>
                  <a:pt x="1797935" y="3368837"/>
                  <a:pt x="1826093" y="3378957"/>
                  <a:pt x="1853996" y="3387615"/>
                </a:cubicBezTo>
                <a:lnTo>
                  <a:pt x="1881976" y="3379098"/>
                </a:lnTo>
                <a:lnTo>
                  <a:pt x="1890022" y="3369694"/>
                </a:lnTo>
                <a:lnTo>
                  <a:pt x="1900938" y="3355723"/>
                </a:lnTo>
                <a:lnTo>
                  <a:pt x="1902050" y="3348575"/>
                </a:lnTo>
                <a:lnTo>
                  <a:pt x="1903799" y="3327915"/>
                </a:lnTo>
                <a:lnTo>
                  <a:pt x="1896277" y="3316911"/>
                </a:lnTo>
                <a:lnTo>
                  <a:pt x="1885897" y="3304345"/>
                </a:lnTo>
                <a:lnTo>
                  <a:pt x="1825670" y="3280269"/>
                </a:lnTo>
                <a:lnTo>
                  <a:pt x="1803711" y="3271973"/>
                </a:lnTo>
                <a:lnTo>
                  <a:pt x="1767607" y="3263903"/>
                </a:lnTo>
                <a:lnTo>
                  <a:pt x="1717578" y="3252909"/>
                </a:lnTo>
                <a:lnTo>
                  <a:pt x="1698570" y="3249711"/>
                </a:lnTo>
                <a:lnTo>
                  <a:pt x="1631943" y="3238676"/>
                </a:lnTo>
                <a:close/>
                <a:moveTo>
                  <a:pt x="1172204" y="3191648"/>
                </a:moveTo>
                <a:lnTo>
                  <a:pt x="1172232" y="3191679"/>
                </a:lnTo>
                <a:lnTo>
                  <a:pt x="1254795" y="3277002"/>
                </a:lnTo>
                <a:lnTo>
                  <a:pt x="1254451" y="3276642"/>
                </a:lnTo>
                <a:close/>
                <a:moveTo>
                  <a:pt x="1148527" y="3165146"/>
                </a:moveTo>
                <a:lnTo>
                  <a:pt x="1153071" y="3170556"/>
                </a:lnTo>
                <a:lnTo>
                  <a:pt x="1153100" y="3170586"/>
                </a:lnTo>
                <a:lnTo>
                  <a:pt x="1148574" y="3165199"/>
                </a:lnTo>
                <a:close/>
                <a:moveTo>
                  <a:pt x="6528167" y="3149060"/>
                </a:moveTo>
                <a:lnTo>
                  <a:pt x="6535483" y="3153308"/>
                </a:lnTo>
                <a:lnTo>
                  <a:pt x="6536189" y="3153719"/>
                </a:lnTo>
                <a:lnTo>
                  <a:pt x="6536187" y="3153717"/>
                </a:lnTo>
                <a:lnTo>
                  <a:pt x="6535483" y="3153308"/>
                </a:lnTo>
                <a:lnTo>
                  <a:pt x="6528176" y="3149065"/>
                </a:lnTo>
                <a:close/>
                <a:moveTo>
                  <a:pt x="1054180" y="3052824"/>
                </a:moveTo>
                <a:lnTo>
                  <a:pt x="1054209" y="3052861"/>
                </a:lnTo>
                <a:lnTo>
                  <a:pt x="1083111" y="3087267"/>
                </a:lnTo>
                <a:lnTo>
                  <a:pt x="1083063" y="3087207"/>
                </a:lnTo>
                <a:close/>
                <a:moveTo>
                  <a:pt x="999863" y="2982837"/>
                </a:moveTo>
                <a:lnTo>
                  <a:pt x="1008879" y="2994661"/>
                </a:lnTo>
                <a:lnTo>
                  <a:pt x="1009032" y="2994857"/>
                </a:lnTo>
                <a:lnTo>
                  <a:pt x="999927" y="2982915"/>
                </a:lnTo>
                <a:close/>
                <a:moveTo>
                  <a:pt x="937566" y="2901430"/>
                </a:moveTo>
                <a:lnTo>
                  <a:pt x="937585" y="2901455"/>
                </a:lnTo>
                <a:lnTo>
                  <a:pt x="941411" y="2906242"/>
                </a:lnTo>
                <a:lnTo>
                  <a:pt x="941367" y="2906183"/>
                </a:lnTo>
                <a:close/>
                <a:moveTo>
                  <a:pt x="849884" y="2791698"/>
                </a:moveTo>
                <a:lnTo>
                  <a:pt x="880521" y="2830042"/>
                </a:lnTo>
                <a:lnTo>
                  <a:pt x="880534" y="2830057"/>
                </a:lnTo>
                <a:lnTo>
                  <a:pt x="849898" y="2791713"/>
                </a:lnTo>
                <a:close/>
                <a:moveTo>
                  <a:pt x="668278" y="2629218"/>
                </a:moveTo>
                <a:lnTo>
                  <a:pt x="671557" y="2631372"/>
                </a:lnTo>
                <a:lnTo>
                  <a:pt x="671558" y="2631372"/>
                </a:lnTo>
                <a:close/>
                <a:moveTo>
                  <a:pt x="3441308" y="2481404"/>
                </a:moveTo>
                <a:lnTo>
                  <a:pt x="3442360" y="2481530"/>
                </a:lnTo>
                <a:lnTo>
                  <a:pt x="3442361" y="2481530"/>
                </a:lnTo>
                <a:lnTo>
                  <a:pt x="3441308" y="2481404"/>
                </a:lnTo>
                <a:close/>
                <a:moveTo>
                  <a:pt x="3447390" y="2480231"/>
                </a:moveTo>
                <a:lnTo>
                  <a:pt x="3446667" y="2480847"/>
                </a:lnTo>
                <a:lnTo>
                  <a:pt x="3446333" y="2481131"/>
                </a:lnTo>
                <a:lnTo>
                  <a:pt x="3446333" y="2481131"/>
                </a:lnTo>
                <a:lnTo>
                  <a:pt x="3446667" y="2480847"/>
                </a:lnTo>
                <a:lnTo>
                  <a:pt x="3447390" y="2480231"/>
                </a:lnTo>
                <a:close/>
                <a:moveTo>
                  <a:pt x="3424602" y="2479394"/>
                </a:moveTo>
                <a:lnTo>
                  <a:pt x="3424604" y="2479396"/>
                </a:lnTo>
                <a:lnTo>
                  <a:pt x="3430312" y="2480079"/>
                </a:lnTo>
                <a:lnTo>
                  <a:pt x="3430653" y="2480120"/>
                </a:lnTo>
                <a:lnTo>
                  <a:pt x="3430651" y="2480118"/>
                </a:lnTo>
                <a:lnTo>
                  <a:pt x="3430312" y="2480079"/>
                </a:lnTo>
                <a:close/>
                <a:moveTo>
                  <a:pt x="3456116" y="2479390"/>
                </a:moveTo>
                <a:lnTo>
                  <a:pt x="3453155" y="2480084"/>
                </a:lnTo>
                <a:lnTo>
                  <a:pt x="3449418" y="2480963"/>
                </a:lnTo>
                <a:lnTo>
                  <a:pt x="3449418" y="2480963"/>
                </a:lnTo>
                <a:lnTo>
                  <a:pt x="3453155" y="2480084"/>
                </a:lnTo>
                <a:lnTo>
                  <a:pt x="3456117" y="2479390"/>
                </a:lnTo>
                <a:close/>
                <a:moveTo>
                  <a:pt x="3418182" y="2476227"/>
                </a:moveTo>
                <a:lnTo>
                  <a:pt x="3419078" y="2477145"/>
                </a:lnTo>
                <a:lnTo>
                  <a:pt x="3419152" y="2477219"/>
                </a:lnTo>
                <a:lnTo>
                  <a:pt x="3419152" y="2477219"/>
                </a:lnTo>
                <a:lnTo>
                  <a:pt x="3419078" y="2477145"/>
                </a:lnTo>
                <a:lnTo>
                  <a:pt x="3418184" y="2476229"/>
                </a:lnTo>
                <a:close/>
                <a:moveTo>
                  <a:pt x="3473722" y="2470441"/>
                </a:moveTo>
                <a:lnTo>
                  <a:pt x="3473721" y="2470442"/>
                </a:lnTo>
                <a:lnTo>
                  <a:pt x="3473660" y="2470497"/>
                </a:lnTo>
                <a:lnTo>
                  <a:pt x="3473057" y="2471024"/>
                </a:lnTo>
                <a:lnTo>
                  <a:pt x="3473056" y="2471026"/>
                </a:lnTo>
                <a:lnTo>
                  <a:pt x="3473660" y="2470497"/>
                </a:lnTo>
                <a:close/>
                <a:moveTo>
                  <a:pt x="3404106" y="2461171"/>
                </a:moveTo>
                <a:lnTo>
                  <a:pt x="3404109" y="2461178"/>
                </a:lnTo>
                <a:lnTo>
                  <a:pt x="3404111" y="2461181"/>
                </a:lnTo>
                <a:lnTo>
                  <a:pt x="3404109" y="2461175"/>
                </a:lnTo>
                <a:close/>
                <a:moveTo>
                  <a:pt x="3497986" y="2078781"/>
                </a:moveTo>
                <a:lnTo>
                  <a:pt x="3497983" y="2078783"/>
                </a:lnTo>
                <a:lnTo>
                  <a:pt x="3497981" y="2078785"/>
                </a:lnTo>
                <a:close/>
                <a:moveTo>
                  <a:pt x="2096596" y="1195149"/>
                </a:moveTo>
                <a:lnTo>
                  <a:pt x="2096596" y="1195154"/>
                </a:lnTo>
                <a:lnTo>
                  <a:pt x="2096813" y="1195699"/>
                </a:lnTo>
                <a:lnTo>
                  <a:pt x="2096807" y="1195676"/>
                </a:lnTo>
                <a:close/>
                <a:moveTo>
                  <a:pt x="2086338" y="1166918"/>
                </a:moveTo>
                <a:lnTo>
                  <a:pt x="2086347" y="1166941"/>
                </a:lnTo>
                <a:lnTo>
                  <a:pt x="2086353" y="1166963"/>
                </a:lnTo>
                <a:lnTo>
                  <a:pt x="2086351" y="1166951"/>
                </a:lnTo>
                <a:close/>
                <a:moveTo>
                  <a:pt x="2062764" y="1102421"/>
                </a:moveTo>
                <a:lnTo>
                  <a:pt x="2062770" y="1102440"/>
                </a:lnTo>
                <a:lnTo>
                  <a:pt x="2062773" y="1102443"/>
                </a:lnTo>
                <a:lnTo>
                  <a:pt x="2062769" y="1102429"/>
                </a:lnTo>
                <a:close/>
                <a:moveTo>
                  <a:pt x="2062375" y="1101355"/>
                </a:moveTo>
                <a:lnTo>
                  <a:pt x="2062380" y="1101369"/>
                </a:lnTo>
                <a:lnTo>
                  <a:pt x="2062397" y="1101418"/>
                </a:lnTo>
                <a:lnTo>
                  <a:pt x="2062391" y="1101399"/>
                </a:lnTo>
                <a:close/>
                <a:moveTo>
                  <a:pt x="2057003" y="1085055"/>
                </a:moveTo>
                <a:lnTo>
                  <a:pt x="2057013" y="1085086"/>
                </a:lnTo>
                <a:lnTo>
                  <a:pt x="2057025" y="1085124"/>
                </a:lnTo>
                <a:lnTo>
                  <a:pt x="2057026" y="1085127"/>
                </a:lnTo>
                <a:lnTo>
                  <a:pt x="2057036" y="1085160"/>
                </a:lnTo>
                <a:lnTo>
                  <a:pt x="2057025" y="1085124"/>
                </a:lnTo>
                <a:close/>
                <a:moveTo>
                  <a:pt x="2005132" y="914098"/>
                </a:moveTo>
                <a:lnTo>
                  <a:pt x="2005158" y="914188"/>
                </a:lnTo>
                <a:lnTo>
                  <a:pt x="2005162" y="914200"/>
                </a:lnTo>
                <a:lnTo>
                  <a:pt x="2005169" y="914221"/>
                </a:lnTo>
                <a:lnTo>
                  <a:pt x="2005158" y="914188"/>
                </a:lnTo>
                <a:lnTo>
                  <a:pt x="2005138" y="914120"/>
                </a:lnTo>
                <a:close/>
                <a:moveTo>
                  <a:pt x="1969107" y="793175"/>
                </a:moveTo>
                <a:lnTo>
                  <a:pt x="1969107" y="793176"/>
                </a:lnTo>
                <a:lnTo>
                  <a:pt x="1969133" y="793264"/>
                </a:lnTo>
                <a:lnTo>
                  <a:pt x="1969166" y="793373"/>
                </a:lnTo>
                <a:lnTo>
                  <a:pt x="1969170" y="793385"/>
                </a:lnTo>
                <a:lnTo>
                  <a:pt x="1969133" y="793264"/>
                </a:lnTo>
                <a:close/>
                <a:moveTo>
                  <a:pt x="1870890" y="767521"/>
                </a:moveTo>
                <a:lnTo>
                  <a:pt x="1870893" y="767523"/>
                </a:lnTo>
                <a:lnTo>
                  <a:pt x="1870893" y="767522"/>
                </a:lnTo>
                <a:close/>
                <a:moveTo>
                  <a:pt x="1842404" y="719614"/>
                </a:moveTo>
                <a:lnTo>
                  <a:pt x="1842409" y="719618"/>
                </a:lnTo>
                <a:lnTo>
                  <a:pt x="1842407" y="719615"/>
                </a:lnTo>
                <a:close/>
                <a:moveTo>
                  <a:pt x="1929905" y="684432"/>
                </a:moveTo>
                <a:lnTo>
                  <a:pt x="1929905" y="684434"/>
                </a:lnTo>
                <a:lnTo>
                  <a:pt x="1929929" y="684503"/>
                </a:lnTo>
                <a:lnTo>
                  <a:pt x="1929948" y="684554"/>
                </a:lnTo>
                <a:lnTo>
                  <a:pt x="1929933" y="684513"/>
                </a:lnTo>
                <a:lnTo>
                  <a:pt x="1929929" y="684503"/>
                </a:lnTo>
                <a:close/>
                <a:moveTo>
                  <a:pt x="1897247" y="601235"/>
                </a:moveTo>
                <a:lnTo>
                  <a:pt x="1897247" y="601238"/>
                </a:lnTo>
                <a:lnTo>
                  <a:pt x="1897251" y="601245"/>
                </a:lnTo>
                <a:lnTo>
                  <a:pt x="1897254" y="601253"/>
                </a:lnTo>
                <a:lnTo>
                  <a:pt x="1897253" y="601251"/>
                </a:lnTo>
                <a:lnTo>
                  <a:pt x="1897251" y="601245"/>
                </a:lnTo>
                <a:close/>
                <a:moveTo>
                  <a:pt x="1709973" y="563971"/>
                </a:moveTo>
                <a:lnTo>
                  <a:pt x="1709982" y="563981"/>
                </a:lnTo>
                <a:lnTo>
                  <a:pt x="1709983" y="563984"/>
                </a:lnTo>
                <a:lnTo>
                  <a:pt x="1709983" y="563982"/>
                </a:lnTo>
                <a:lnTo>
                  <a:pt x="1709982" y="563981"/>
                </a:lnTo>
                <a:lnTo>
                  <a:pt x="1709975" y="563972"/>
                </a:lnTo>
                <a:close/>
                <a:moveTo>
                  <a:pt x="1794153" y="416851"/>
                </a:moveTo>
                <a:lnTo>
                  <a:pt x="1794155" y="416853"/>
                </a:lnTo>
                <a:lnTo>
                  <a:pt x="1794155" y="416852"/>
                </a:lnTo>
                <a:close/>
                <a:moveTo>
                  <a:pt x="1753985" y="333915"/>
                </a:moveTo>
                <a:lnTo>
                  <a:pt x="1753985" y="333916"/>
                </a:lnTo>
                <a:lnTo>
                  <a:pt x="1754758" y="335031"/>
                </a:lnTo>
                <a:close/>
                <a:moveTo>
                  <a:pt x="1506282" y="312654"/>
                </a:moveTo>
                <a:lnTo>
                  <a:pt x="1506283" y="312657"/>
                </a:lnTo>
                <a:lnTo>
                  <a:pt x="1506286" y="312664"/>
                </a:lnTo>
                <a:lnTo>
                  <a:pt x="1506286" y="312663"/>
                </a:lnTo>
                <a:lnTo>
                  <a:pt x="1506283" y="312657"/>
                </a:lnTo>
                <a:lnTo>
                  <a:pt x="1506283" y="312656"/>
                </a:lnTo>
                <a:close/>
                <a:moveTo>
                  <a:pt x="1532743" y="0"/>
                </a:moveTo>
                <a:lnTo>
                  <a:pt x="1563176" y="2991"/>
                </a:lnTo>
                <a:lnTo>
                  <a:pt x="1577639" y="3506"/>
                </a:lnTo>
                <a:lnTo>
                  <a:pt x="1583030" y="4942"/>
                </a:lnTo>
                <a:lnTo>
                  <a:pt x="1589136" y="5543"/>
                </a:lnTo>
                <a:cubicBezTo>
                  <a:pt x="1607915" y="8696"/>
                  <a:pt x="1626645" y="13181"/>
                  <a:pt x="1645233" y="19076"/>
                </a:cubicBezTo>
                <a:lnTo>
                  <a:pt x="1661677" y="25902"/>
                </a:lnTo>
                <a:lnTo>
                  <a:pt x="1664332" y="26609"/>
                </a:lnTo>
                <a:lnTo>
                  <a:pt x="1671560" y="30004"/>
                </a:lnTo>
                <a:lnTo>
                  <a:pt x="1703210" y="43142"/>
                </a:lnTo>
                <a:lnTo>
                  <a:pt x="1711963" y="48980"/>
                </a:lnTo>
                <a:lnTo>
                  <a:pt x="1717345" y="51508"/>
                </a:lnTo>
                <a:lnTo>
                  <a:pt x="1737691" y="66142"/>
                </a:lnTo>
                <a:lnTo>
                  <a:pt x="1753400" y="76620"/>
                </a:lnTo>
                <a:lnTo>
                  <a:pt x="1756950" y="79993"/>
                </a:lnTo>
                <a:lnTo>
                  <a:pt x="1763291" y="84553"/>
                </a:lnTo>
                <a:lnTo>
                  <a:pt x="1771025" y="93366"/>
                </a:lnTo>
                <a:lnTo>
                  <a:pt x="1796804" y="117863"/>
                </a:lnTo>
                <a:cubicBezTo>
                  <a:pt x="1810251" y="132721"/>
                  <a:pt x="1822732" y="148598"/>
                  <a:pt x="1834413" y="165220"/>
                </a:cubicBezTo>
                <a:lnTo>
                  <a:pt x="1835084" y="166375"/>
                </a:lnTo>
                <a:lnTo>
                  <a:pt x="1837693" y="169350"/>
                </a:lnTo>
                <a:lnTo>
                  <a:pt x="1892833" y="265815"/>
                </a:lnTo>
                <a:lnTo>
                  <a:pt x="1896240" y="271684"/>
                </a:lnTo>
                <a:cubicBezTo>
                  <a:pt x="1914536" y="308683"/>
                  <a:pt x="1930962" y="346461"/>
                  <a:pt x="1946846" y="382818"/>
                </a:cubicBezTo>
                <a:cubicBezTo>
                  <a:pt x="1985472" y="478679"/>
                  <a:pt x="2019728" y="576451"/>
                  <a:pt x="2052688" y="674797"/>
                </a:cubicBezTo>
                <a:lnTo>
                  <a:pt x="2091792" y="792582"/>
                </a:lnTo>
                <a:lnTo>
                  <a:pt x="2155229" y="982176"/>
                </a:lnTo>
                <a:lnTo>
                  <a:pt x="2250965" y="1238207"/>
                </a:lnTo>
                <a:lnTo>
                  <a:pt x="2264712" y="1272509"/>
                </a:lnTo>
                <a:lnTo>
                  <a:pt x="2323652" y="1402240"/>
                </a:lnTo>
                <a:cubicBezTo>
                  <a:pt x="2346502" y="1448665"/>
                  <a:pt x="2370951" y="1494397"/>
                  <a:pt x="2397383" y="1539269"/>
                </a:cubicBezTo>
                <a:lnTo>
                  <a:pt x="2459071" y="1648691"/>
                </a:lnTo>
                <a:lnTo>
                  <a:pt x="2506897" y="1729194"/>
                </a:lnTo>
                <a:lnTo>
                  <a:pt x="2536315" y="1771446"/>
                </a:lnTo>
                <a:lnTo>
                  <a:pt x="2559298" y="1802473"/>
                </a:lnTo>
                <a:lnTo>
                  <a:pt x="2595457" y="1845388"/>
                </a:lnTo>
                <a:lnTo>
                  <a:pt x="2623427" y="1876585"/>
                </a:lnTo>
                <a:lnTo>
                  <a:pt x="2662565" y="1913214"/>
                </a:lnTo>
                <a:lnTo>
                  <a:pt x="2693923" y="1940881"/>
                </a:lnTo>
                <a:lnTo>
                  <a:pt x="2740719" y="1973174"/>
                </a:lnTo>
                <a:lnTo>
                  <a:pt x="2771534" y="1993322"/>
                </a:lnTo>
                <a:lnTo>
                  <a:pt x="2834482" y="2021869"/>
                </a:lnTo>
                <a:lnTo>
                  <a:pt x="2857463" y="2031803"/>
                </a:lnTo>
                <a:lnTo>
                  <a:pt x="2950950" y="2053147"/>
                </a:lnTo>
                <a:lnTo>
                  <a:pt x="2953076" y="2053615"/>
                </a:lnTo>
                <a:lnTo>
                  <a:pt x="2957902" y="2054029"/>
                </a:lnTo>
                <a:lnTo>
                  <a:pt x="2994151" y="2056775"/>
                </a:lnTo>
                <a:lnTo>
                  <a:pt x="3013778" y="2054688"/>
                </a:lnTo>
                <a:lnTo>
                  <a:pt x="3033104" y="2051816"/>
                </a:lnTo>
                <a:lnTo>
                  <a:pt x="3094162" y="2027600"/>
                </a:lnTo>
                <a:lnTo>
                  <a:pt x="3105285" y="2020707"/>
                </a:lnTo>
                <a:lnTo>
                  <a:pt x="3131473" y="1997778"/>
                </a:lnTo>
                <a:lnTo>
                  <a:pt x="3165734" y="1959666"/>
                </a:lnTo>
                <a:lnTo>
                  <a:pt x="3193682" y="1910203"/>
                </a:lnTo>
                <a:lnTo>
                  <a:pt x="3203869" y="1868053"/>
                </a:lnTo>
                <a:lnTo>
                  <a:pt x="3203869" y="1868046"/>
                </a:lnTo>
                <a:cubicBezTo>
                  <a:pt x="3203298" y="1854297"/>
                  <a:pt x="3203837" y="1840312"/>
                  <a:pt x="3205904" y="1826588"/>
                </a:cubicBezTo>
                <a:lnTo>
                  <a:pt x="3206138" y="1825755"/>
                </a:lnTo>
                <a:lnTo>
                  <a:pt x="3206260" y="1822763"/>
                </a:lnTo>
                <a:lnTo>
                  <a:pt x="3217270" y="1784783"/>
                </a:lnTo>
                <a:lnTo>
                  <a:pt x="3218931" y="1763977"/>
                </a:lnTo>
                <a:cubicBezTo>
                  <a:pt x="3219923" y="1756455"/>
                  <a:pt x="3221588" y="1749076"/>
                  <a:pt x="3224782" y="1742117"/>
                </a:cubicBezTo>
                <a:lnTo>
                  <a:pt x="3224788" y="1742108"/>
                </a:lnTo>
                <a:lnTo>
                  <a:pt x="3236260" y="1670956"/>
                </a:lnTo>
                <a:lnTo>
                  <a:pt x="3240813" y="1654836"/>
                </a:lnTo>
                <a:lnTo>
                  <a:pt x="3242324" y="1646358"/>
                </a:lnTo>
                <a:lnTo>
                  <a:pt x="3246580" y="1634418"/>
                </a:lnTo>
                <a:lnTo>
                  <a:pt x="3255959" y="1601215"/>
                </a:lnTo>
                <a:lnTo>
                  <a:pt x="3274006" y="1557513"/>
                </a:lnTo>
                <a:lnTo>
                  <a:pt x="3277028" y="1549035"/>
                </a:lnTo>
                <a:lnTo>
                  <a:pt x="3278919" y="1545612"/>
                </a:lnTo>
                <a:lnTo>
                  <a:pt x="3283645" y="1534166"/>
                </a:lnTo>
                <a:cubicBezTo>
                  <a:pt x="3294180" y="1512405"/>
                  <a:pt x="3306006" y="1491304"/>
                  <a:pt x="3319089" y="1471075"/>
                </a:cubicBezTo>
                <a:lnTo>
                  <a:pt x="3323034" y="1465762"/>
                </a:lnTo>
                <a:lnTo>
                  <a:pt x="3326684" y="1459153"/>
                </a:lnTo>
                <a:lnTo>
                  <a:pt x="3338753" y="1444591"/>
                </a:lnTo>
                <a:lnTo>
                  <a:pt x="3362056" y="1413209"/>
                </a:lnTo>
                <a:lnTo>
                  <a:pt x="3379768" y="1395103"/>
                </a:lnTo>
                <a:lnTo>
                  <a:pt x="3391861" y="1380514"/>
                </a:lnTo>
                <a:lnTo>
                  <a:pt x="3401167" y="1373232"/>
                </a:lnTo>
                <a:lnTo>
                  <a:pt x="3412313" y="1361837"/>
                </a:lnTo>
                <a:cubicBezTo>
                  <a:pt x="3448147" y="1330035"/>
                  <a:pt x="3488732" y="1303406"/>
                  <a:pt x="3533712" y="1283638"/>
                </a:cubicBezTo>
                <a:lnTo>
                  <a:pt x="3543237" y="1279894"/>
                </a:lnTo>
                <a:lnTo>
                  <a:pt x="3550646" y="1275986"/>
                </a:lnTo>
                <a:lnTo>
                  <a:pt x="3576290" y="1266904"/>
                </a:lnTo>
                <a:lnTo>
                  <a:pt x="3608849" y="1254105"/>
                </a:lnTo>
                <a:lnTo>
                  <a:pt x="3620993" y="1251070"/>
                </a:lnTo>
                <a:lnTo>
                  <a:pt x="3634029" y="1246456"/>
                </a:lnTo>
                <a:lnTo>
                  <a:pt x="3662100" y="1240799"/>
                </a:lnTo>
                <a:lnTo>
                  <a:pt x="3688043" y="1234317"/>
                </a:lnTo>
                <a:lnTo>
                  <a:pt x="3702808" y="1232602"/>
                </a:lnTo>
                <a:lnTo>
                  <a:pt x="3721031" y="1228929"/>
                </a:lnTo>
                <a:lnTo>
                  <a:pt x="3746587" y="1227508"/>
                </a:lnTo>
                <a:lnTo>
                  <a:pt x="3769430" y="1224849"/>
                </a:lnTo>
                <a:lnTo>
                  <a:pt x="3788392" y="1225180"/>
                </a:lnTo>
                <a:lnTo>
                  <a:pt x="3809470" y="1224005"/>
                </a:lnTo>
                <a:lnTo>
                  <a:pt x="3829487" y="1225894"/>
                </a:lnTo>
                <a:lnTo>
                  <a:pt x="3851147" y="1226272"/>
                </a:lnTo>
                <a:lnTo>
                  <a:pt x="3876264" y="1230309"/>
                </a:lnTo>
                <a:lnTo>
                  <a:pt x="3897161" y="1232281"/>
                </a:lnTo>
                <a:lnTo>
                  <a:pt x="3911076" y="1235904"/>
                </a:lnTo>
                <a:lnTo>
                  <a:pt x="3931333" y="1239160"/>
                </a:lnTo>
                <a:lnTo>
                  <a:pt x="3962770" y="1249364"/>
                </a:lnTo>
                <a:lnTo>
                  <a:pt x="3981923" y="1254352"/>
                </a:lnTo>
                <a:lnTo>
                  <a:pt x="3991156" y="1258581"/>
                </a:lnTo>
                <a:lnTo>
                  <a:pt x="4008125" y="1264086"/>
                </a:lnTo>
                <a:lnTo>
                  <a:pt x="4041882" y="1281801"/>
                </a:lnTo>
                <a:lnTo>
                  <a:pt x="4061571" y="1290814"/>
                </a:lnTo>
                <a:lnTo>
                  <a:pt x="4068644" y="1295844"/>
                </a:lnTo>
                <a:lnTo>
                  <a:pt x="4079659" y="1301626"/>
                </a:lnTo>
                <a:lnTo>
                  <a:pt x="4106566" y="1322815"/>
                </a:lnTo>
                <a:lnTo>
                  <a:pt x="4133922" y="1342270"/>
                </a:lnTo>
                <a:lnTo>
                  <a:pt x="4141265" y="1350140"/>
                </a:lnTo>
                <a:lnTo>
                  <a:pt x="4144074" y="1352352"/>
                </a:lnTo>
                <a:lnTo>
                  <a:pt x="4149061" y="1358496"/>
                </a:lnTo>
                <a:lnTo>
                  <a:pt x="4166126" y="1376787"/>
                </a:lnTo>
                <a:lnTo>
                  <a:pt x="4172288" y="1387113"/>
                </a:lnTo>
                <a:lnTo>
                  <a:pt x="4177437" y="1393457"/>
                </a:lnTo>
                <a:lnTo>
                  <a:pt x="4182770" y="1404678"/>
                </a:lnTo>
                <a:lnTo>
                  <a:pt x="4189679" y="1416255"/>
                </a:lnTo>
                <a:lnTo>
                  <a:pt x="4193759" y="1427799"/>
                </a:lnTo>
                <a:lnTo>
                  <a:pt x="4199377" y="1439620"/>
                </a:lnTo>
                <a:lnTo>
                  <a:pt x="4201990" y="1451086"/>
                </a:lnTo>
                <a:lnTo>
                  <a:pt x="4204903" y="1459329"/>
                </a:lnTo>
                <a:lnTo>
                  <a:pt x="4207301" y="1474401"/>
                </a:lnTo>
                <a:lnTo>
                  <a:pt x="4210668" y="1489178"/>
                </a:lnTo>
                <a:lnTo>
                  <a:pt x="4210881" y="1496895"/>
                </a:lnTo>
                <a:lnTo>
                  <a:pt x="4212117" y="1504663"/>
                </a:lnTo>
                <a:lnTo>
                  <a:pt x="4211839" y="1531634"/>
                </a:lnTo>
                <a:lnTo>
                  <a:pt x="4212083" y="1540471"/>
                </a:lnTo>
                <a:lnTo>
                  <a:pt x="4211723" y="1542873"/>
                </a:lnTo>
                <a:lnTo>
                  <a:pt x="4211641" y="1550910"/>
                </a:lnTo>
                <a:cubicBezTo>
                  <a:pt x="4210236" y="1566329"/>
                  <a:pt x="4207602" y="1581676"/>
                  <a:pt x="4203794" y="1596726"/>
                </a:cubicBezTo>
                <a:lnTo>
                  <a:pt x="4199933" y="1605708"/>
                </a:lnTo>
                <a:lnTo>
                  <a:pt x="4188381" y="1641612"/>
                </a:lnTo>
                <a:lnTo>
                  <a:pt x="4175314" y="1662971"/>
                </a:lnTo>
                <a:lnTo>
                  <a:pt x="4167270" y="1681680"/>
                </a:lnTo>
                <a:lnTo>
                  <a:pt x="4128556" y="1740718"/>
                </a:lnTo>
                <a:lnTo>
                  <a:pt x="4095327" y="1802450"/>
                </a:lnTo>
                <a:lnTo>
                  <a:pt x="4091345" y="1810126"/>
                </a:lnTo>
                <a:lnTo>
                  <a:pt x="4056841" y="1895077"/>
                </a:lnTo>
                <a:lnTo>
                  <a:pt x="4033072" y="1980133"/>
                </a:lnTo>
                <a:lnTo>
                  <a:pt x="4021033" y="2057351"/>
                </a:lnTo>
                <a:cubicBezTo>
                  <a:pt x="4018449" y="2084336"/>
                  <a:pt x="4017503" y="2111432"/>
                  <a:pt x="4018317" y="2138456"/>
                </a:cubicBezTo>
                <a:lnTo>
                  <a:pt x="4025651" y="2213925"/>
                </a:lnTo>
                <a:lnTo>
                  <a:pt x="4027687" y="2225508"/>
                </a:lnTo>
                <a:lnTo>
                  <a:pt x="4039195" y="2273262"/>
                </a:lnTo>
                <a:lnTo>
                  <a:pt x="4066863" y="2342965"/>
                </a:lnTo>
                <a:lnTo>
                  <a:pt x="4109088" y="2403658"/>
                </a:lnTo>
                <a:lnTo>
                  <a:pt x="4153983" y="2447353"/>
                </a:lnTo>
                <a:cubicBezTo>
                  <a:pt x="4166781" y="2456144"/>
                  <a:pt x="4180307" y="2463791"/>
                  <a:pt x="4194407" y="2470137"/>
                </a:cubicBezTo>
                <a:lnTo>
                  <a:pt x="4205539" y="2473915"/>
                </a:lnTo>
                <a:lnTo>
                  <a:pt x="4238436" y="2483610"/>
                </a:lnTo>
                <a:cubicBezTo>
                  <a:pt x="4253315" y="2486538"/>
                  <a:pt x="4268548" y="2488173"/>
                  <a:pt x="4283924" y="2488642"/>
                </a:cubicBezTo>
                <a:lnTo>
                  <a:pt x="4360854" y="2480187"/>
                </a:lnTo>
                <a:lnTo>
                  <a:pt x="4389443" y="2473550"/>
                </a:lnTo>
                <a:lnTo>
                  <a:pt x="4461829" y="2446477"/>
                </a:lnTo>
                <a:lnTo>
                  <a:pt x="4499289" y="2426718"/>
                </a:lnTo>
                <a:lnTo>
                  <a:pt x="4569406" y="2386791"/>
                </a:lnTo>
                <a:lnTo>
                  <a:pt x="4589979" y="2371954"/>
                </a:lnTo>
                <a:lnTo>
                  <a:pt x="4680030" y="2300592"/>
                </a:lnTo>
                <a:cubicBezTo>
                  <a:pt x="4713612" y="2271149"/>
                  <a:pt x="4746360" y="2240256"/>
                  <a:pt x="4779112" y="2209399"/>
                </a:cubicBezTo>
                <a:lnTo>
                  <a:pt x="4802576" y="2187822"/>
                </a:lnTo>
                <a:lnTo>
                  <a:pt x="4868972" y="2126002"/>
                </a:lnTo>
                <a:lnTo>
                  <a:pt x="4878214" y="2118321"/>
                </a:lnTo>
                <a:lnTo>
                  <a:pt x="4878220" y="2118314"/>
                </a:lnTo>
                <a:lnTo>
                  <a:pt x="4878232" y="2118305"/>
                </a:lnTo>
                <a:lnTo>
                  <a:pt x="4948646" y="2059753"/>
                </a:lnTo>
                <a:lnTo>
                  <a:pt x="4972589" y="2043822"/>
                </a:lnTo>
                <a:lnTo>
                  <a:pt x="4982385" y="2036082"/>
                </a:lnTo>
                <a:lnTo>
                  <a:pt x="4994440" y="2029279"/>
                </a:lnTo>
                <a:lnTo>
                  <a:pt x="5034610" y="2002548"/>
                </a:lnTo>
                <a:lnTo>
                  <a:pt x="5073958" y="1984362"/>
                </a:lnTo>
                <a:lnTo>
                  <a:pt x="5096643" y="1971548"/>
                </a:lnTo>
                <a:lnTo>
                  <a:pt x="5120970" y="1962634"/>
                </a:lnTo>
                <a:lnTo>
                  <a:pt x="5129811" y="1958548"/>
                </a:lnTo>
                <a:lnTo>
                  <a:pt x="5147177" y="1953032"/>
                </a:lnTo>
                <a:lnTo>
                  <a:pt x="5159129" y="1948652"/>
                </a:lnTo>
                <a:lnTo>
                  <a:pt x="5165551" y="1947195"/>
                </a:lnTo>
                <a:lnTo>
                  <a:pt x="5193182" y="1938418"/>
                </a:lnTo>
                <a:cubicBezTo>
                  <a:pt x="5214854" y="1933146"/>
                  <a:pt x="5236979" y="1929333"/>
                  <a:pt x="5259276" y="1927040"/>
                </a:cubicBezTo>
                <a:lnTo>
                  <a:pt x="5273422" y="1926566"/>
                </a:lnTo>
                <a:lnTo>
                  <a:pt x="5291844" y="1923882"/>
                </a:lnTo>
                <a:lnTo>
                  <a:pt x="5325336" y="1924825"/>
                </a:lnTo>
                <a:lnTo>
                  <a:pt x="5326395" y="1924790"/>
                </a:lnTo>
                <a:lnTo>
                  <a:pt x="5327203" y="1924878"/>
                </a:lnTo>
                <a:lnTo>
                  <a:pt x="5358515" y="1925760"/>
                </a:lnTo>
                <a:lnTo>
                  <a:pt x="5387923" y="1931504"/>
                </a:lnTo>
                <a:lnTo>
                  <a:pt x="5392844" y="1932041"/>
                </a:lnTo>
                <a:lnTo>
                  <a:pt x="5398737" y="1933616"/>
                </a:lnTo>
                <a:lnTo>
                  <a:pt x="5424108" y="1938572"/>
                </a:lnTo>
                <a:lnTo>
                  <a:pt x="5441741" y="1945111"/>
                </a:lnTo>
                <a:lnTo>
                  <a:pt x="5456926" y="1949170"/>
                </a:lnTo>
                <a:lnTo>
                  <a:pt x="5475346" y="1957573"/>
                </a:lnTo>
                <a:lnTo>
                  <a:pt x="5486688" y="1961779"/>
                </a:lnTo>
                <a:lnTo>
                  <a:pt x="5494928" y="1966506"/>
                </a:lnTo>
                <a:lnTo>
                  <a:pt x="5516945" y="1976550"/>
                </a:lnTo>
                <a:lnTo>
                  <a:pt x="5537348" y="1990842"/>
                </a:lnTo>
                <a:lnTo>
                  <a:pt x="5544323" y="1994844"/>
                </a:lnTo>
                <a:lnTo>
                  <a:pt x="5550895" y="2000332"/>
                </a:lnTo>
                <a:lnTo>
                  <a:pt x="5571203" y="2014558"/>
                </a:lnTo>
                <a:lnTo>
                  <a:pt x="5584090" y="2028052"/>
                </a:lnTo>
                <a:lnTo>
                  <a:pt x="5595080" y="2037224"/>
                </a:lnTo>
                <a:lnTo>
                  <a:pt x="5608578" y="2053689"/>
                </a:lnTo>
                <a:lnTo>
                  <a:pt x="5618006" y="2063568"/>
                </a:lnTo>
                <a:lnTo>
                  <a:pt x="5626297" y="2075312"/>
                </a:lnTo>
                <a:lnTo>
                  <a:pt x="5637027" y="2088401"/>
                </a:lnTo>
                <a:lnTo>
                  <a:pt x="5641347" y="2096630"/>
                </a:lnTo>
                <a:lnTo>
                  <a:pt x="5648331" y="2106519"/>
                </a:lnTo>
                <a:lnTo>
                  <a:pt x="5664615" y="2140932"/>
                </a:lnTo>
                <a:lnTo>
                  <a:pt x="5668231" y="2147816"/>
                </a:lnTo>
                <a:lnTo>
                  <a:pt x="5668678" y="2149517"/>
                </a:lnTo>
                <a:lnTo>
                  <a:pt x="5670733" y="2153856"/>
                </a:lnTo>
                <a:cubicBezTo>
                  <a:pt x="5676864" y="2170211"/>
                  <a:pt x="5681652" y="2187072"/>
                  <a:pt x="5685074" y="2204212"/>
                </a:cubicBezTo>
                <a:lnTo>
                  <a:pt x="5686723" y="2218154"/>
                </a:lnTo>
                <a:lnTo>
                  <a:pt x="5690192" y="2231357"/>
                </a:lnTo>
                <a:lnTo>
                  <a:pt x="5689821" y="2244383"/>
                </a:lnTo>
                <a:lnTo>
                  <a:pt x="5691217" y="2256208"/>
                </a:lnTo>
                <a:cubicBezTo>
                  <a:pt x="5691884" y="2273668"/>
                  <a:pt x="5691160" y="2291170"/>
                  <a:pt x="5689025" y="2308487"/>
                </a:cubicBezTo>
                <a:lnTo>
                  <a:pt x="5687829" y="2314222"/>
                </a:lnTo>
                <a:lnTo>
                  <a:pt x="5687747" y="2317103"/>
                </a:lnTo>
                <a:lnTo>
                  <a:pt x="5686086" y="2322581"/>
                </a:lnTo>
                <a:lnTo>
                  <a:pt x="5678358" y="2359643"/>
                </a:lnTo>
                <a:lnTo>
                  <a:pt x="5663412" y="2397341"/>
                </a:lnTo>
                <a:lnTo>
                  <a:pt x="5662786" y="2399403"/>
                </a:lnTo>
                <a:lnTo>
                  <a:pt x="5662256" y="2400263"/>
                </a:lnTo>
                <a:lnTo>
                  <a:pt x="5659079" y="2408282"/>
                </a:lnTo>
                <a:cubicBezTo>
                  <a:pt x="5651202" y="2423928"/>
                  <a:pt x="5641867" y="2438935"/>
                  <a:pt x="5631050" y="2453060"/>
                </a:cubicBezTo>
                <a:lnTo>
                  <a:pt x="5625554" y="2459321"/>
                </a:lnTo>
                <a:lnTo>
                  <a:pt x="5617200" y="2472762"/>
                </a:lnTo>
                <a:lnTo>
                  <a:pt x="5559330" y="2534750"/>
                </a:lnTo>
                <a:lnTo>
                  <a:pt x="5546168" y="2549742"/>
                </a:lnTo>
                <a:lnTo>
                  <a:pt x="5541084" y="2554295"/>
                </a:lnTo>
                <a:lnTo>
                  <a:pt x="5531498" y="2564566"/>
                </a:lnTo>
                <a:lnTo>
                  <a:pt x="5478766" y="2610107"/>
                </a:lnTo>
                <a:lnTo>
                  <a:pt x="5450744" y="2635207"/>
                </a:lnTo>
                <a:lnTo>
                  <a:pt x="5443769" y="2640336"/>
                </a:lnTo>
                <a:lnTo>
                  <a:pt x="5436666" y="2646467"/>
                </a:lnTo>
                <a:lnTo>
                  <a:pt x="5306994" y="2740914"/>
                </a:lnTo>
                <a:lnTo>
                  <a:pt x="5242969" y="2787996"/>
                </a:lnTo>
                <a:lnTo>
                  <a:pt x="5167916" y="2841683"/>
                </a:lnTo>
                <a:lnTo>
                  <a:pt x="5135783" y="2864823"/>
                </a:lnTo>
                <a:lnTo>
                  <a:pt x="5088733" y="2901885"/>
                </a:lnTo>
                <a:lnTo>
                  <a:pt x="5034237" y="2945249"/>
                </a:lnTo>
                <a:lnTo>
                  <a:pt x="5003328" y="2974382"/>
                </a:lnTo>
                <a:lnTo>
                  <a:pt x="4942404" y="3032260"/>
                </a:lnTo>
                <a:lnTo>
                  <a:pt x="4866045" y="3125709"/>
                </a:lnTo>
                <a:lnTo>
                  <a:pt x="4862551" y="3129988"/>
                </a:lnTo>
                <a:lnTo>
                  <a:pt x="4861453" y="3131862"/>
                </a:lnTo>
                <a:lnTo>
                  <a:pt x="4835726" y="3175876"/>
                </a:lnTo>
                <a:cubicBezTo>
                  <a:pt x="4821564" y="3207679"/>
                  <a:pt x="4814689" y="3241603"/>
                  <a:pt x="4814157" y="3275790"/>
                </a:cubicBezTo>
                <a:lnTo>
                  <a:pt x="4817649" y="3322369"/>
                </a:lnTo>
                <a:lnTo>
                  <a:pt x="4817991" y="3326913"/>
                </a:lnTo>
                <a:cubicBezTo>
                  <a:pt x="4823572" y="3360877"/>
                  <a:pt x="4835014" y="3394216"/>
                  <a:pt x="4851356" y="3425060"/>
                </a:cubicBezTo>
                <a:lnTo>
                  <a:pt x="4862815" y="3440268"/>
                </a:lnTo>
                <a:lnTo>
                  <a:pt x="4914389" y="3508361"/>
                </a:lnTo>
                <a:lnTo>
                  <a:pt x="4925724" y="3510785"/>
                </a:lnTo>
                <a:lnTo>
                  <a:pt x="5000719" y="3526451"/>
                </a:lnTo>
                <a:lnTo>
                  <a:pt x="5030703" y="3526501"/>
                </a:lnTo>
                <a:lnTo>
                  <a:pt x="5088916" y="3525848"/>
                </a:lnTo>
                <a:lnTo>
                  <a:pt x="5122840" y="3519102"/>
                </a:lnTo>
                <a:lnTo>
                  <a:pt x="5175250" y="3507538"/>
                </a:lnTo>
                <a:lnTo>
                  <a:pt x="5208275" y="3493968"/>
                </a:lnTo>
                <a:lnTo>
                  <a:pt x="5258398" y="3471600"/>
                </a:lnTo>
                <a:lnTo>
                  <a:pt x="5457440" y="3348640"/>
                </a:lnTo>
                <a:lnTo>
                  <a:pt x="5483564" y="3332403"/>
                </a:lnTo>
                <a:lnTo>
                  <a:pt x="5594544" y="3264614"/>
                </a:lnTo>
                <a:lnTo>
                  <a:pt x="5699546" y="3200328"/>
                </a:lnTo>
                <a:lnTo>
                  <a:pt x="5701451" y="3199310"/>
                </a:lnTo>
                <a:lnTo>
                  <a:pt x="5705959" y="3196554"/>
                </a:lnTo>
                <a:lnTo>
                  <a:pt x="5836793" y="3126949"/>
                </a:lnTo>
                <a:lnTo>
                  <a:pt x="5931926" y="3076084"/>
                </a:lnTo>
                <a:lnTo>
                  <a:pt x="5934580" y="3074923"/>
                </a:lnTo>
                <a:lnTo>
                  <a:pt x="5935325" y="3074526"/>
                </a:lnTo>
                <a:lnTo>
                  <a:pt x="5990261" y="3050545"/>
                </a:lnTo>
                <a:lnTo>
                  <a:pt x="6052517" y="3023284"/>
                </a:lnTo>
                <a:lnTo>
                  <a:pt x="6053510" y="3022930"/>
                </a:lnTo>
                <a:lnTo>
                  <a:pt x="6054291" y="3022590"/>
                </a:lnTo>
                <a:cubicBezTo>
                  <a:pt x="6094533" y="3006543"/>
                  <a:pt x="6135399" y="2991853"/>
                  <a:pt x="6177001" y="2978776"/>
                </a:cubicBezTo>
                <a:cubicBezTo>
                  <a:pt x="6276366" y="2944031"/>
                  <a:pt x="6387948" y="2943590"/>
                  <a:pt x="6492279" y="2971523"/>
                </a:cubicBezTo>
                <a:lnTo>
                  <a:pt x="6492316" y="2971538"/>
                </a:lnTo>
                <a:lnTo>
                  <a:pt x="6492355" y="2971544"/>
                </a:lnTo>
                <a:lnTo>
                  <a:pt x="6523994" y="2983168"/>
                </a:lnTo>
                <a:lnTo>
                  <a:pt x="6593473" y="3008687"/>
                </a:lnTo>
                <a:lnTo>
                  <a:pt x="6593546" y="3008731"/>
                </a:lnTo>
                <a:lnTo>
                  <a:pt x="6593557" y="3008735"/>
                </a:lnTo>
                <a:lnTo>
                  <a:pt x="6598022" y="3011394"/>
                </a:lnTo>
                <a:lnTo>
                  <a:pt x="6685509" y="3063450"/>
                </a:lnTo>
                <a:cubicBezTo>
                  <a:pt x="6771523" y="3126569"/>
                  <a:pt x="6837310" y="3214104"/>
                  <a:pt x="6863406" y="3320114"/>
                </a:cubicBezTo>
                <a:lnTo>
                  <a:pt x="6866473" y="3363419"/>
                </a:lnTo>
                <a:lnTo>
                  <a:pt x="6869078" y="3398434"/>
                </a:lnTo>
                <a:lnTo>
                  <a:pt x="6868986" y="3398915"/>
                </a:lnTo>
                <a:lnTo>
                  <a:pt x="6869036" y="3399610"/>
                </a:lnTo>
                <a:lnTo>
                  <a:pt x="6864199" y="3424135"/>
                </a:lnTo>
                <a:lnTo>
                  <a:pt x="6855135" y="3471889"/>
                </a:lnTo>
                <a:lnTo>
                  <a:pt x="6854513" y="3473255"/>
                </a:lnTo>
                <a:lnTo>
                  <a:pt x="6854296" y="3474357"/>
                </a:lnTo>
                <a:lnTo>
                  <a:pt x="6843011" y="3498517"/>
                </a:lnTo>
                <a:lnTo>
                  <a:pt x="6824323" y="3539562"/>
                </a:lnTo>
                <a:lnTo>
                  <a:pt x="6823005" y="3541348"/>
                </a:lnTo>
                <a:lnTo>
                  <a:pt x="6822197" y="3543079"/>
                </a:lnTo>
                <a:lnTo>
                  <a:pt x="6802805" y="3568725"/>
                </a:lnTo>
                <a:lnTo>
                  <a:pt x="6779522" y="3600280"/>
                </a:lnTo>
                <a:lnTo>
                  <a:pt x="6777524" y="3602159"/>
                </a:lnTo>
                <a:lnTo>
                  <a:pt x="6775748" y="3604508"/>
                </a:lnTo>
                <a:lnTo>
                  <a:pt x="6749383" y="3628629"/>
                </a:lnTo>
                <a:lnTo>
                  <a:pt x="6723611" y="3652870"/>
                </a:lnTo>
                <a:lnTo>
                  <a:pt x="6720848" y="3654735"/>
                </a:lnTo>
                <a:lnTo>
                  <a:pt x="6717960" y="3657377"/>
                </a:lnTo>
                <a:lnTo>
                  <a:pt x="6688979" y="3676243"/>
                </a:lnTo>
                <a:lnTo>
                  <a:pt x="6659470" y="3696159"/>
                </a:lnTo>
                <a:lnTo>
                  <a:pt x="6655523" y="3698023"/>
                </a:lnTo>
                <a:lnTo>
                  <a:pt x="6651842" y="3700419"/>
                </a:lnTo>
                <a:lnTo>
                  <a:pt x="6625507" y="3712197"/>
                </a:lnTo>
                <a:lnTo>
                  <a:pt x="6589979" y="3728973"/>
                </a:lnTo>
                <a:lnTo>
                  <a:pt x="6584179" y="3730679"/>
                </a:lnTo>
                <a:lnTo>
                  <a:pt x="6580404" y="3732367"/>
                </a:lnTo>
                <a:lnTo>
                  <a:pt x="6560145" y="3737748"/>
                </a:lnTo>
                <a:lnTo>
                  <a:pt x="6518018" y="3750139"/>
                </a:lnTo>
                <a:lnTo>
                  <a:pt x="6512058" y="3750520"/>
                </a:lnTo>
                <a:lnTo>
                  <a:pt x="6506655" y="3751955"/>
                </a:lnTo>
                <a:lnTo>
                  <a:pt x="6410601" y="3757005"/>
                </a:lnTo>
                <a:lnTo>
                  <a:pt x="6382665" y="3758791"/>
                </a:lnTo>
                <a:lnTo>
                  <a:pt x="6378963" y="3758669"/>
                </a:lnTo>
                <a:lnTo>
                  <a:pt x="6372637" y="3759001"/>
                </a:lnTo>
                <a:lnTo>
                  <a:pt x="6291992" y="3755796"/>
                </a:lnTo>
                <a:lnTo>
                  <a:pt x="6247550" y="3754328"/>
                </a:lnTo>
                <a:lnTo>
                  <a:pt x="6242315" y="3753821"/>
                </a:lnTo>
                <a:lnTo>
                  <a:pt x="6238899" y="3753685"/>
                </a:lnTo>
                <a:lnTo>
                  <a:pt x="6176316" y="3747436"/>
                </a:lnTo>
                <a:lnTo>
                  <a:pt x="6112605" y="3741272"/>
                </a:lnTo>
                <a:cubicBezTo>
                  <a:pt x="6067643" y="3735990"/>
                  <a:pt x="6022698" y="3730030"/>
                  <a:pt x="5977757" y="3724144"/>
                </a:cubicBezTo>
                <a:lnTo>
                  <a:pt x="5893546" y="3713728"/>
                </a:lnTo>
                <a:lnTo>
                  <a:pt x="5841350" y="3707330"/>
                </a:lnTo>
                <a:lnTo>
                  <a:pt x="5782916" y="3702259"/>
                </a:lnTo>
                <a:lnTo>
                  <a:pt x="5706137" y="3695732"/>
                </a:lnTo>
                <a:lnTo>
                  <a:pt x="5660095" y="3694979"/>
                </a:lnTo>
                <a:lnTo>
                  <a:pt x="5571862" y="3693663"/>
                </a:lnTo>
                <a:lnTo>
                  <a:pt x="5438528" y="3705311"/>
                </a:lnTo>
                <a:lnTo>
                  <a:pt x="5437951" y="3705361"/>
                </a:lnTo>
                <a:lnTo>
                  <a:pt x="5352003" y="3729987"/>
                </a:lnTo>
                <a:lnTo>
                  <a:pt x="5324333" y="3747650"/>
                </a:lnTo>
                <a:lnTo>
                  <a:pt x="5276571" y="3778792"/>
                </a:lnTo>
                <a:lnTo>
                  <a:pt x="5226113" y="3841703"/>
                </a:lnTo>
                <a:lnTo>
                  <a:pt x="5222020" y="3848074"/>
                </a:lnTo>
                <a:lnTo>
                  <a:pt x="5215338" y="3864276"/>
                </a:lnTo>
                <a:lnTo>
                  <a:pt x="5205961" y="3888118"/>
                </a:lnTo>
                <a:lnTo>
                  <a:pt x="5199001" y="3925953"/>
                </a:lnTo>
                <a:lnTo>
                  <a:pt x="5198094" y="3931388"/>
                </a:lnTo>
                <a:lnTo>
                  <a:pt x="5197051" y="3955225"/>
                </a:lnTo>
                <a:lnTo>
                  <a:pt x="5196700" y="3988691"/>
                </a:lnTo>
                <a:lnTo>
                  <a:pt x="5203984" y="4021258"/>
                </a:lnTo>
                <a:lnTo>
                  <a:pt x="5209724" y="4040298"/>
                </a:lnTo>
                <a:lnTo>
                  <a:pt x="5222833" y="4069021"/>
                </a:lnTo>
                <a:lnTo>
                  <a:pt x="5237201" y="4094905"/>
                </a:lnTo>
                <a:lnTo>
                  <a:pt x="5246089" y="4109044"/>
                </a:lnTo>
                <a:lnTo>
                  <a:pt x="5275753" y="4150938"/>
                </a:lnTo>
                <a:cubicBezTo>
                  <a:pt x="5299635" y="4183106"/>
                  <a:pt x="5324106" y="4215091"/>
                  <a:pt x="5341956" y="4249304"/>
                </a:cubicBezTo>
                <a:lnTo>
                  <a:pt x="5343767" y="4253919"/>
                </a:lnTo>
                <a:lnTo>
                  <a:pt x="5344290" y="4254777"/>
                </a:lnTo>
                <a:cubicBezTo>
                  <a:pt x="5352364" y="4269941"/>
                  <a:pt x="5359277" y="4285510"/>
                  <a:pt x="5364462" y="4301671"/>
                </a:cubicBezTo>
                <a:cubicBezTo>
                  <a:pt x="5368925" y="4318026"/>
                  <a:pt x="5370321" y="4333570"/>
                  <a:pt x="5369133" y="4348220"/>
                </a:cubicBezTo>
                <a:lnTo>
                  <a:pt x="5367720" y="4353589"/>
                </a:lnTo>
                <a:lnTo>
                  <a:pt x="5368429" y="4361039"/>
                </a:lnTo>
                <a:lnTo>
                  <a:pt x="5360961" y="4379272"/>
                </a:lnTo>
                <a:lnTo>
                  <a:pt x="5358293" y="4389407"/>
                </a:lnTo>
                <a:lnTo>
                  <a:pt x="5354419" y="4395242"/>
                </a:lnTo>
                <a:lnTo>
                  <a:pt x="5352191" y="4400681"/>
                </a:lnTo>
                <a:lnTo>
                  <a:pt x="5342057" y="4413858"/>
                </a:lnTo>
                <a:lnTo>
                  <a:pt x="5334835" y="4424734"/>
                </a:lnTo>
                <a:lnTo>
                  <a:pt x="5331360" y="4427768"/>
                </a:lnTo>
                <a:lnTo>
                  <a:pt x="5327311" y="4433034"/>
                </a:lnTo>
                <a:lnTo>
                  <a:pt x="5319850" y="4437816"/>
                </a:lnTo>
                <a:lnTo>
                  <a:pt x="5301648" y="4453707"/>
                </a:lnTo>
                <a:cubicBezTo>
                  <a:pt x="5289285" y="4462250"/>
                  <a:pt x="5275782" y="4469651"/>
                  <a:pt x="5261621" y="4475827"/>
                </a:cubicBezTo>
                <a:lnTo>
                  <a:pt x="5259378" y="4476581"/>
                </a:lnTo>
                <a:lnTo>
                  <a:pt x="5258483" y="4477155"/>
                </a:lnTo>
                <a:lnTo>
                  <a:pt x="5255974" y="4477724"/>
                </a:lnTo>
                <a:lnTo>
                  <a:pt x="5217646" y="4490600"/>
                </a:lnTo>
                <a:cubicBezTo>
                  <a:pt x="5187655" y="4497889"/>
                  <a:pt x="5156958" y="4499948"/>
                  <a:pt x="5129408" y="4496115"/>
                </a:cubicBezTo>
                <a:lnTo>
                  <a:pt x="5102766" y="4492499"/>
                </a:lnTo>
                <a:lnTo>
                  <a:pt x="5092563" y="4492014"/>
                </a:lnTo>
                <a:lnTo>
                  <a:pt x="4954350" y="4472522"/>
                </a:lnTo>
                <a:lnTo>
                  <a:pt x="4792803" y="4454480"/>
                </a:lnTo>
                <a:lnTo>
                  <a:pt x="4632005" y="4445519"/>
                </a:lnTo>
                <a:lnTo>
                  <a:pt x="4487378" y="4450328"/>
                </a:lnTo>
                <a:lnTo>
                  <a:pt x="4471805" y="4449902"/>
                </a:lnTo>
                <a:lnTo>
                  <a:pt x="4454231" y="4450462"/>
                </a:lnTo>
                <a:lnTo>
                  <a:pt x="4397398" y="4450943"/>
                </a:lnTo>
                <a:lnTo>
                  <a:pt x="4365768" y="4454092"/>
                </a:lnTo>
                <a:lnTo>
                  <a:pt x="4342334" y="4458104"/>
                </a:lnTo>
                <a:lnTo>
                  <a:pt x="4295725" y="4468897"/>
                </a:lnTo>
                <a:lnTo>
                  <a:pt x="4274213" y="4476165"/>
                </a:lnTo>
                <a:lnTo>
                  <a:pt x="4235341" y="4490974"/>
                </a:lnTo>
                <a:lnTo>
                  <a:pt x="4193355" y="4513162"/>
                </a:lnTo>
                <a:lnTo>
                  <a:pt x="4178305" y="4521671"/>
                </a:lnTo>
                <a:lnTo>
                  <a:pt x="4124366" y="4563463"/>
                </a:lnTo>
                <a:lnTo>
                  <a:pt x="4080261" y="4613896"/>
                </a:lnTo>
                <a:lnTo>
                  <a:pt x="4077877" y="4616750"/>
                </a:lnTo>
                <a:lnTo>
                  <a:pt x="4059625" y="4650023"/>
                </a:lnTo>
                <a:lnTo>
                  <a:pt x="4044566" y="4678457"/>
                </a:lnTo>
                <a:lnTo>
                  <a:pt x="4040452" y="4691881"/>
                </a:lnTo>
                <a:lnTo>
                  <a:pt x="4025135" y="4748382"/>
                </a:lnTo>
                <a:lnTo>
                  <a:pt x="4019531" y="4820443"/>
                </a:lnTo>
                <a:lnTo>
                  <a:pt x="4020712" y="4840655"/>
                </a:lnTo>
                <a:lnTo>
                  <a:pt x="4025080" y="4885358"/>
                </a:lnTo>
                <a:lnTo>
                  <a:pt x="4032834" y="4931115"/>
                </a:lnTo>
                <a:lnTo>
                  <a:pt x="4033812" y="4935820"/>
                </a:lnTo>
                <a:lnTo>
                  <a:pt x="4063968" y="5060911"/>
                </a:lnTo>
                <a:lnTo>
                  <a:pt x="4075865" y="5115503"/>
                </a:lnTo>
                <a:lnTo>
                  <a:pt x="4079063" y="5129428"/>
                </a:lnTo>
                <a:cubicBezTo>
                  <a:pt x="4084027" y="5154729"/>
                  <a:pt x="4087863" y="5180024"/>
                  <a:pt x="4089731" y="5205321"/>
                </a:cubicBezTo>
                <a:lnTo>
                  <a:pt x="4089141" y="5244518"/>
                </a:lnTo>
                <a:lnTo>
                  <a:pt x="4090573" y="5278567"/>
                </a:lnTo>
                <a:lnTo>
                  <a:pt x="4079158" y="5321025"/>
                </a:lnTo>
                <a:lnTo>
                  <a:pt x="4070586" y="5357197"/>
                </a:lnTo>
                <a:lnTo>
                  <a:pt x="4068427" y="5360934"/>
                </a:lnTo>
                <a:lnTo>
                  <a:pt x="4067233" y="5365375"/>
                </a:lnTo>
                <a:lnTo>
                  <a:pt x="4050299" y="5392311"/>
                </a:lnTo>
                <a:lnTo>
                  <a:pt x="4023085" y="5439416"/>
                </a:lnTo>
                <a:cubicBezTo>
                  <a:pt x="4003216" y="5463050"/>
                  <a:pt x="3979701" y="5482915"/>
                  <a:pt x="3953697" y="5499018"/>
                </a:cubicBezTo>
                <a:lnTo>
                  <a:pt x="3932509" y="5508323"/>
                </a:lnTo>
                <a:lnTo>
                  <a:pt x="3896600" y="5528184"/>
                </a:lnTo>
                <a:cubicBezTo>
                  <a:pt x="3840739" y="5551666"/>
                  <a:pt x="3778653" y="5557208"/>
                  <a:pt x="3718047" y="5548289"/>
                </a:cubicBezTo>
                <a:lnTo>
                  <a:pt x="3698380" y="5543815"/>
                </a:lnTo>
                <a:lnTo>
                  <a:pt x="3683799" y="5542567"/>
                </a:lnTo>
                <a:lnTo>
                  <a:pt x="3666661" y="5536599"/>
                </a:lnTo>
                <a:lnTo>
                  <a:pt x="3658219" y="5534678"/>
                </a:lnTo>
                <a:lnTo>
                  <a:pt x="3635665" y="5525804"/>
                </a:lnTo>
                <a:lnTo>
                  <a:pt x="3596448" y="5512145"/>
                </a:lnTo>
                <a:lnTo>
                  <a:pt x="3576078" y="5497694"/>
                </a:lnTo>
                <a:lnTo>
                  <a:pt x="3548372" y="5481625"/>
                </a:lnTo>
                <a:cubicBezTo>
                  <a:pt x="3531724" y="5470171"/>
                  <a:pt x="3516097" y="5457496"/>
                  <a:pt x="3501776" y="5443729"/>
                </a:cubicBezTo>
                <a:cubicBezTo>
                  <a:pt x="3489221" y="5429173"/>
                  <a:pt x="3479490" y="5413469"/>
                  <a:pt x="3471871" y="5396922"/>
                </a:cubicBezTo>
                <a:lnTo>
                  <a:pt x="3467811" y="5384700"/>
                </a:lnTo>
                <a:lnTo>
                  <a:pt x="3467418" y="5384159"/>
                </a:lnTo>
                <a:cubicBezTo>
                  <a:pt x="3453467" y="5356610"/>
                  <a:pt x="3447260" y="5324526"/>
                  <a:pt x="3443927" y="5290797"/>
                </a:cubicBezTo>
                <a:lnTo>
                  <a:pt x="3438971" y="5208954"/>
                </a:lnTo>
                <a:lnTo>
                  <a:pt x="3436221" y="5177245"/>
                </a:lnTo>
                <a:cubicBezTo>
                  <a:pt x="3434146" y="5158796"/>
                  <a:pt x="3431285" y="5140717"/>
                  <a:pt x="3426971" y="5123310"/>
                </a:cubicBezTo>
                <a:lnTo>
                  <a:pt x="3409009" y="5073535"/>
                </a:lnTo>
                <a:lnTo>
                  <a:pt x="3408818" y="5073201"/>
                </a:lnTo>
                <a:lnTo>
                  <a:pt x="3389881" y="5046285"/>
                </a:lnTo>
                <a:lnTo>
                  <a:pt x="3364544" y="5024680"/>
                </a:lnTo>
                <a:lnTo>
                  <a:pt x="3329548" y="5012491"/>
                </a:lnTo>
                <a:lnTo>
                  <a:pt x="3304851" y="5005739"/>
                </a:lnTo>
                <a:lnTo>
                  <a:pt x="3263278" y="5001453"/>
                </a:lnTo>
                <a:lnTo>
                  <a:pt x="3235529" y="5000156"/>
                </a:lnTo>
                <a:lnTo>
                  <a:pt x="3196657" y="5004411"/>
                </a:lnTo>
                <a:lnTo>
                  <a:pt x="3166057" y="5009250"/>
                </a:lnTo>
                <a:lnTo>
                  <a:pt x="3132735" y="5020049"/>
                </a:lnTo>
                <a:lnTo>
                  <a:pt x="3100203" y="5032147"/>
                </a:lnTo>
                <a:lnTo>
                  <a:pt x="3073237" y="5047772"/>
                </a:lnTo>
                <a:lnTo>
                  <a:pt x="3041791" y="5067671"/>
                </a:lnTo>
                <a:lnTo>
                  <a:pt x="3019579" y="5088701"/>
                </a:lnTo>
                <a:lnTo>
                  <a:pt x="2994175" y="5114518"/>
                </a:lnTo>
                <a:lnTo>
                  <a:pt x="2974481" y="5146706"/>
                </a:lnTo>
                <a:lnTo>
                  <a:pt x="2960247" y="5171582"/>
                </a:lnTo>
                <a:lnTo>
                  <a:pt x="2944240" y="5231938"/>
                </a:lnTo>
                <a:lnTo>
                  <a:pt x="2942681" y="5238337"/>
                </a:lnTo>
                <a:lnTo>
                  <a:pt x="2941467" y="5259563"/>
                </a:lnTo>
                <a:lnTo>
                  <a:pt x="2941610" y="5376711"/>
                </a:lnTo>
                <a:lnTo>
                  <a:pt x="2957043" y="5479761"/>
                </a:lnTo>
                <a:lnTo>
                  <a:pt x="2962395" y="5511805"/>
                </a:lnTo>
                <a:lnTo>
                  <a:pt x="2986144" y="5603210"/>
                </a:lnTo>
                <a:lnTo>
                  <a:pt x="3001398" y="5656332"/>
                </a:lnTo>
                <a:lnTo>
                  <a:pt x="3020417" y="5714492"/>
                </a:lnTo>
                <a:lnTo>
                  <a:pt x="3056345" y="5817995"/>
                </a:lnTo>
                <a:cubicBezTo>
                  <a:pt x="3073181" y="5865278"/>
                  <a:pt x="3089929" y="5912559"/>
                  <a:pt x="3105144" y="5960039"/>
                </a:cubicBezTo>
                <a:lnTo>
                  <a:pt x="3117222" y="6003711"/>
                </a:lnTo>
                <a:lnTo>
                  <a:pt x="3120594" y="6014147"/>
                </a:lnTo>
                <a:lnTo>
                  <a:pt x="3125672" y="6034267"/>
                </a:lnTo>
                <a:lnTo>
                  <a:pt x="3144758" y="6103274"/>
                </a:lnTo>
                <a:lnTo>
                  <a:pt x="3147171" y="6119433"/>
                </a:lnTo>
                <a:lnTo>
                  <a:pt x="3152998" y="6142520"/>
                </a:lnTo>
                <a:cubicBezTo>
                  <a:pt x="3161752" y="6185678"/>
                  <a:pt x="3168148" y="6229256"/>
                  <a:pt x="3171259" y="6273413"/>
                </a:cubicBezTo>
                <a:cubicBezTo>
                  <a:pt x="3176303" y="6336278"/>
                  <a:pt x="3167623" y="6399542"/>
                  <a:pt x="3147711" y="6459182"/>
                </a:cubicBezTo>
                <a:lnTo>
                  <a:pt x="3142368" y="6471317"/>
                </a:lnTo>
                <a:lnTo>
                  <a:pt x="3137693" y="6488998"/>
                </a:lnTo>
                <a:lnTo>
                  <a:pt x="3114662" y="6534223"/>
                </a:lnTo>
                <a:lnTo>
                  <a:pt x="3109729" y="6545421"/>
                </a:lnTo>
                <a:lnTo>
                  <a:pt x="3106673" y="6549913"/>
                </a:lnTo>
                <a:lnTo>
                  <a:pt x="3095005" y="6572825"/>
                </a:lnTo>
                <a:lnTo>
                  <a:pt x="3066496" y="6608924"/>
                </a:lnTo>
                <a:lnTo>
                  <a:pt x="3056773" y="6623205"/>
                </a:lnTo>
                <a:lnTo>
                  <a:pt x="3049273" y="6630733"/>
                </a:lnTo>
                <a:lnTo>
                  <a:pt x="3036538" y="6646862"/>
                </a:lnTo>
                <a:lnTo>
                  <a:pt x="3012975" y="6667162"/>
                </a:lnTo>
                <a:lnTo>
                  <a:pt x="2990706" y="6689517"/>
                </a:lnTo>
                <a:lnTo>
                  <a:pt x="2974188" y="6700589"/>
                </a:lnTo>
                <a:lnTo>
                  <a:pt x="2965171" y="6708358"/>
                </a:lnTo>
                <a:lnTo>
                  <a:pt x="2948332" y="6717920"/>
                </a:lnTo>
                <a:lnTo>
                  <a:pt x="2913394" y="6741339"/>
                </a:lnTo>
                <a:lnTo>
                  <a:pt x="2892567" y="6749582"/>
                </a:lnTo>
                <a:lnTo>
                  <a:pt x="2883793" y="6754563"/>
                </a:lnTo>
                <a:lnTo>
                  <a:pt x="2864352" y="6760749"/>
                </a:lnTo>
                <a:lnTo>
                  <a:pt x="2826695" y="6775654"/>
                </a:lnTo>
                <a:lnTo>
                  <a:pt x="2809684" y="6778144"/>
                </a:lnTo>
                <a:lnTo>
                  <a:pt x="2795284" y="6782725"/>
                </a:lnTo>
                <a:lnTo>
                  <a:pt x="2758338" y="6785660"/>
                </a:lnTo>
                <a:lnTo>
                  <a:pt x="2732481" y="6789444"/>
                </a:lnTo>
                <a:lnTo>
                  <a:pt x="2722754" y="6788486"/>
                </a:lnTo>
                <a:lnTo>
                  <a:pt x="2702539" y="6790092"/>
                </a:lnTo>
                <a:lnTo>
                  <a:pt x="2653501" y="6781661"/>
                </a:lnTo>
                <a:lnTo>
                  <a:pt x="2632610" y="6779602"/>
                </a:lnTo>
                <a:lnTo>
                  <a:pt x="2623967" y="6776584"/>
                </a:lnTo>
                <a:lnTo>
                  <a:pt x="2608433" y="6773913"/>
                </a:lnTo>
                <a:lnTo>
                  <a:pt x="2574515" y="6759316"/>
                </a:lnTo>
                <a:lnTo>
                  <a:pt x="2539945" y="6747245"/>
                </a:lnTo>
                <a:lnTo>
                  <a:pt x="2524851" y="6737945"/>
                </a:lnTo>
                <a:lnTo>
                  <a:pt x="2508912" y="6731086"/>
                </a:lnTo>
                <a:lnTo>
                  <a:pt x="2482636" y="6711930"/>
                </a:lnTo>
                <a:lnTo>
                  <a:pt x="2456277" y="6695688"/>
                </a:lnTo>
                <a:lnTo>
                  <a:pt x="2441160" y="6681696"/>
                </a:lnTo>
                <a:lnTo>
                  <a:pt x="2423162" y="6668574"/>
                </a:lnTo>
                <a:lnTo>
                  <a:pt x="2403482" y="6646820"/>
                </a:lnTo>
                <a:lnTo>
                  <a:pt x="2383414" y="6628247"/>
                </a:lnTo>
                <a:lnTo>
                  <a:pt x="2367183" y="6606699"/>
                </a:lnTo>
                <a:lnTo>
                  <a:pt x="2352035" y="6589955"/>
                </a:lnTo>
                <a:lnTo>
                  <a:pt x="2341188" y="6572186"/>
                </a:lnTo>
                <a:lnTo>
                  <a:pt x="2323150" y="6548237"/>
                </a:lnTo>
                <a:lnTo>
                  <a:pt x="2304978" y="6512871"/>
                </a:lnTo>
                <a:lnTo>
                  <a:pt x="2296389" y="6498803"/>
                </a:lnTo>
                <a:lnTo>
                  <a:pt x="2291982" y="6487577"/>
                </a:lnTo>
                <a:lnTo>
                  <a:pt x="2277284" y="6458974"/>
                </a:lnTo>
                <a:lnTo>
                  <a:pt x="2263968" y="6416235"/>
                </a:lnTo>
                <a:lnTo>
                  <a:pt x="2257081" y="6398694"/>
                </a:lnTo>
                <a:lnTo>
                  <a:pt x="2254154" y="6384739"/>
                </a:lnTo>
                <a:lnTo>
                  <a:pt x="2247621" y="6363773"/>
                </a:lnTo>
                <a:lnTo>
                  <a:pt x="2244804" y="6340146"/>
                </a:lnTo>
                <a:lnTo>
                  <a:pt x="2234958" y="6293203"/>
                </a:lnTo>
                <a:lnTo>
                  <a:pt x="2233728" y="6260811"/>
                </a:lnTo>
                <a:lnTo>
                  <a:pt x="2229464" y="6250895"/>
                </a:lnTo>
                <a:cubicBezTo>
                  <a:pt x="2225804" y="6236192"/>
                  <a:pt x="2223984" y="6214487"/>
                  <a:pt x="2227182" y="6199784"/>
                </a:cubicBezTo>
                <a:lnTo>
                  <a:pt x="2231156" y="6193104"/>
                </a:lnTo>
                <a:lnTo>
                  <a:pt x="2230883" y="6185907"/>
                </a:lnTo>
                <a:cubicBezTo>
                  <a:pt x="2232626" y="6150238"/>
                  <a:pt x="2237519" y="6114863"/>
                  <a:pt x="2245705" y="6080380"/>
                </a:cubicBezTo>
                <a:cubicBezTo>
                  <a:pt x="2256169" y="6033677"/>
                  <a:pt x="2268275" y="5987542"/>
                  <a:pt x="2281728" y="5941876"/>
                </a:cubicBezTo>
                <a:lnTo>
                  <a:pt x="2287210" y="5925018"/>
                </a:lnTo>
                <a:lnTo>
                  <a:pt x="2289667" y="5915055"/>
                </a:lnTo>
                <a:cubicBezTo>
                  <a:pt x="2315120" y="5827071"/>
                  <a:pt x="2347099" y="5740766"/>
                  <a:pt x="2382322" y="5655453"/>
                </a:cubicBezTo>
                <a:lnTo>
                  <a:pt x="2416897" y="5577232"/>
                </a:lnTo>
                <a:lnTo>
                  <a:pt x="2431355" y="5540876"/>
                </a:lnTo>
                <a:cubicBezTo>
                  <a:pt x="2469193" y="5453391"/>
                  <a:pt x="2508914" y="5366592"/>
                  <a:pt x="2548184" y="5279687"/>
                </a:cubicBezTo>
                <a:lnTo>
                  <a:pt x="2651332" y="5043000"/>
                </a:lnTo>
                <a:lnTo>
                  <a:pt x="2665419" y="5008362"/>
                </a:lnTo>
                <a:lnTo>
                  <a:pt x="2680131" y="4963669"/>
                </a:lnTo>
                <a:lnTo>
                  <a:pt x="2681812" y="4957660"/>
                </a:lnTo>
                <a:lnTo>
                  <a:pt x="2689510" y="4905375"/>
                </a:lnTo>
                <a:lnTo>
                  <a:pt x="2688386" y="4881410"/>
                </a:lnTo>
                <a:lnTo>
                  <a:pt x="2683966" y="4853220"/>
                </a:lnTo>
                <a:lnTo>
                  <a:pt x="2677599" y="4829976"/>
                </a:lnTo>
                <a:lnTo>
                  <a:pt x="2672701" y="4820893"/>
                </a:lnTo>
                <a:lnTo>
                  <a:pt x="2643264" y="4787248"/>
                </a:lnTo>
                <a:lnTo>
                  <a:pt x="2604025" y="4762953"/>
                </a:lnTo>
                <a:lnTo>
                  <a:pt x="2583111" y="4756166"/>
                </a:lnTo>
                <a:lnTo>
                  <a:pt x="2559902" y="4749269"/>
                </a:lnTo>
                <a:lnTo>
                  <a:pt x="2537261" y="4746956"/>
                </a:lnTo>
                <a:lnTo>
                  <a:pt x="2511894" y="4745467"/>
                </a:lnTo>
                <a:lnTo>
                  <a:pt x="2491524" y="4747357"/>
                </a:lnTo>
                <a:lnTo>
                  <a:pt x="2463993" y="4751437"/>
                </a:lnTo>
                <a:lnTo>
                  <a:pt x="2443734" y="4757196"/>
                </a:lnTo>
                <a:lnTo>
                  <a:pt x="2419157" y="4766004"/>
                </a:lnTo>
                <a:lnTo>
                  <a:pt x="2398149" y="4776431"/>
                </a:lnTo>
                <a:lnTo>
                  <a:pt x="2378067" y="4788703"/>
                </a:lnTo>
                <a:lnTo>
                  <a:pt x="2359720" y="4802742"/>
                </a:lnTo>
                <a:lnTo>
                  <a:pt x="2339484" y="4822611"/>
                </a:lnTo>
                <a:lnTo>
                  <a:pt x="2323253" y="4841540"/>
                </a:lnTo>
                <a:lnTo>
                  <a:pt x="2313104" y="4854740"/>
                </a:lnTo>
                <a:lnTo>
                  <a:pt x="2266827" y="4916920"/>
                </a:lnTo>
                <a:lnTo>
                  <a:pt x="2258846" y="4925322"/>
                </a:lnTo>
                <a:lnTo>
                  <a:pt x="2256792" y="4927995"/>
                </a:lnTo>
                <a:lnTo>
                  <a:pt x="2250958" y="4933626"/>
                </a:lnTo>
                <a:lnTo>
                  <a:pt x="2205096" y="4981906"/>
                </a:lnTo>
                <a:lnTo>
                  <a:pt x="2185371" y="4996943"/>
                </a:lnTo>
                <a:lnTo>
                  <a:pt x="2168148" y="5013570"/>
                </a:lnTo>
                <a:cubicBezTo>
                  <a:pt x="2136696" y="5039951"/>
                  <a:pt x="2103457" y="5064206"/>
                  <a:pt x="2068776" y="5086391"/>
                </a:cubicBezTo>
                <a:lnTo>
                  <a:pt x="2065951" y="5087971"/>
                </a:lnTo>
                <a:lnTo>
                  <a:pt x="2062675" y="5090467"/>
                </a:lnTo>
                <a:lnTo>
                  <a:pt x="2048884" y="5097513"/>
                </a:lnTo>
                <a:lnTo>
                  <a:pt x="1960747" y="5146793"/>
                </a:lnTo>
                <a:lnTo>
                  <a:pt x="1913177" y="5166846"/>
                </a:lnTo>
                <a:lnTo>
                  <a:pt x="1902128" y="5172491"/>
                </a:lnTo>
                <a:lnTo>
                  <a:pt x="1889959" y="5176634"/>
                </a:lnTo>
                <a:lnTo>
                  <a:pt x="1846130" y="5195108"/>
                </a:lnTo>
                <a:lnTo>
                  <a:pt x="1740025" y="5227673"/>
                </a:lnTo>
                <a:lnTo>
                  <a:pt x="1732036" y="5230392"/>
                </a:lnTo>
                <a:lnTo>
                  <a:pt x="1728487" y="5231214"/>
                </a:lnTo>
                <a:lnTo>
                  <a:pt x="1727000" y="5231670"/>
                </a:lnTo>
                <a:lnTo>
                  <a:pt x="1722458" y="5232609"/>
                </a:lnTo>
                <a:lnTo>
                  <a:pt x="1634862" y="5252887"/>
                </a:lnTo>
                <a:cubicBezTo>
                  <a:pt x="1601990" y="5259364"/>
                  <a:pt x="1568705" y="5264752"/>
                  <a:pt x="1535211" y="5268856"/>
                </a:cubicBezTo>
                <a:lnTo>
                  <a:pt x="1452226" y="5275650"/>
                </a:lnTo>
                <a:lnTo>
                  <a:pt x="1444018" y="5276907"/>
                </a:lnTo>
                <a:cubicBezTo>
                  <a:pt x="1413609" y="5280087"/>
                  <a:pt x="1377044" y="5281236"/>
                  <a:pt x="1346887" y="5278347"/>
                </a:cubicBezTo>
                <a:lnTo>
                  <a:pt x="1337545" y="5276516"/>
                </a:lnTo>
                <a:lnTo>
                  <a:pt x="1333353" y="5276490"/>
                </a:lnTo>
                <a:cubicBezTo>
                  <a:pt x="1299832" y="5274669"/>
                  <a:pt x="1266507" y="5271169"/>
                  <a:pt x="1233582" y="5265794"/>
                </a:cubicBezTo>
                <a:lnTo>
                  <a:pt x="1197901" y="5257752"/>
                </a:lnTo>
                <a:lnTo>
                  <a:pt x="1184483" y="5256170"/>
                </a:lnTo>
                <a:lnTo>
                  <a:pt x="1165946" y="5250550"/>
                </a:lnTo>
                <a:lnTo>
                  <a:pt x="1136207" y="5243846"/>
                </a:lnTo>
                <a:lnTo>
                  <a:pt x="1099714" y="5230466"/>
                </a:lnTo>
                <a:lnTo>
                  <a:pt x="1064657" y="5219836"/>
                </a:lnTo>
                <a:lnTo>
                  <a:pt x="1051035" y="5212617"/>
                </a:lnTo>
                <a:lnTo>
                  <a:pt x="1042446" y="5209468"/>
                </a:lnTo>
                <a:cubicBezTo>
                  <a:pt x="1011931" y="5195805"/>
                  <a:pt x="982220" y="5179873"/>
                  <a:pt x="953520" y="5161476"/>
                </a:cubicBezTo>
                <a:cubicBezTo>
                  <a:pt x="936459" y="5150508"/>
                  <a:pt x="919843" y="5138067"/>
                  <a:pt x="903967" y="5124376"/>
                </a:cubicBezTo>
                <a:lnTo>
                  <a:pt x="860231" y="5081139"/>
                </a:lnTo>
                <a:lnTo>
                  <a:pt x="859588" y="5080591"/>
                </a:lnTo>
                <a:lnTo>
                  <a:pt x="859371" y="5080289"/>
                </a:lnTo>
                <a:lnTo>
                  <a:pt x="858859" y="5079783"/>
                </a:lnTo>
                <a:cubicBezTo>
                  <a:pt x="844766" y="5063820"/>
                  <a:pt x="831712" y="5046833"/>
                  <a:pt x="819995" y="5029047"/>
                </a:cubicBezTo>
                <a:lnTo>
                  <a:pt x="811254" y="5013307"/>
                </a:lnTo>
                <a:lnTo>
                  <a:pt x="804425" y="5003800"/>
                </a:lnTo>
                <a:lnTo>
                  <a:pt x="800164" y="4993338"/>
                </a:lnTo>
                <a:lnTo>
                  <a:pt x="789157" y="4973519"/>
                </a:lnTo>
                <a:lnTo>
                  <a:pt x="768539" y="4915678"/>
                </a:lnTo>
                <a:lnTo>
                  <a:pt x="768472" y="4915512"/>
                </a:lnTo>
                <a:lnTo>
                  <a:pt x="768463" y="4915463"/>
                </a:lnTo>
                <a:lnTo>
                  <a:pt x="768137" y="4914550"/>
                </a:lnTo>
                <a:lnTo>
                  <a:pt x="767374" y="4909598"/>
                </a:lnTo>
                <a:lnTo>
                  <a:pt x="759851" y="4869082"/>
                </a:lnTo>
                <a:lnTo>
                  <a:pt x="759586" y="4859096"/>
                </a:lnTo>
                <a:lnTo>
                  <a:pt x="758722" y="4853490"/>
                </a:lnTo>
                <a:lnTo>
                  <a:pt x="759230" y="4845600"/>
                </a:lnTo>
                <a:lnTo>
                  <a:pt x="758613" y="4822207"/>
                </a:lnTo>
                <a:lnTo>
                  <a:pt x="762326" y="4797575"/>
                </a:lnTo>
                <a:lnTo>
                  <a:pt x="762705" y="4791688"/>
                </a:lnTo>
                <a:lnTo>
                  <a:pt x="763683" y="4788565"/>
                </a:lnTo>
                <a:lnTo>
                  <a:pt x="765621" y="4775697"/>
                </a:lnTo>
                <a:cubicBezTo>
                  <a:pt x="769427" y="4760345"/>
                  <a:pt x="774751" y="4745189"/>
                  <a:pt x="781735" y="4730363"/>
                </a:cubicBezTo>
                <a:cubicBezTo>
                  <a:pt x="795761" y="4697847"/>
                  <a:pt x="812315" y="4667415"/>
                  <a:pt x="830894" y="4638656"/>
                </a:cubicBezTo>
                <a:lnTo>
                  <a:pt x="889071" y="4561165"/>
                </a:lnTo>
                <a:lnTo>
                  <a:pt x="892153" y="4557054"/>
                </a:lnTo>
                <a:lnTo>
                  <a:pt x="892175" y="4557031"/>
                </a:lnTo>
                <a:lnTo>
                  <a:pt x="892208" y="4556986"/>
                </a:lnTo>
                <a:lnTo>
                  <a:pt x="906741" y="4541702"/>
                </a:lnTo>
                <a:lnTo>
                  <a:pt x="962581" y="4482931"/>
                </a:lnTo>
                <a:cubicBezTo>
                  <a:pt x="987252" y="4459211"/>
                  <a:pt x="1012949" y="4436339"/>
                  <a:pt x="1039170" y="4413903"/>
                </a:cubicBezTo>
                <a:lnTo>
                  <a:pt x="1157227" y="4315730"/>
                </a:lnTo>
                <a:lnTo>
                  <a:pt x="1198792" y="4281157"/>
                </a:lnTo>
                <a:cubicBezTo>
                  <a:pt x="1225083" y="4258811"/>
                  <a:pt x="1250890" y="4236074"/>
                  <a:pt x="1275710" y="4212535"/>
                </a:cubicBezTo>
                <a:lnTo>
                  <a:pt x="1346656" y="4139155"/>
                </a:lnTo>
                <a:lnTo>
                  <a:pt x="1368830" y="4108982"/>
                </a:lnTo>
                <a:lnTo>
                  <a:pt x="1374197" y="4091219"/>
                </a:lnTo>
                <a:lnTo>
                  <a:pt x="1378136" y="4077778"/>
                </a:lnTo>
                <a:lnTo>
                  <a:pt x="1377139" y="4057061"/>
                </a:lnTo>
                <a:lnTo>
                  <a:pt x="1376450" y="4046264"/>
                </a:lnTo>
                <a:lnTo>
                  <a:pt x="1370751" y="4030194"/>
                </a:lnTo>
                <a:lnTo>
                  <a:pt x="1365325" y="4015816"/>
                </a:lnTo>
                <a:lnTo>
                  <a:pt x="1326282" y="3967299"/>
                </a:lnTo>
                <a:lnTo>
                  <a:pt x="1321718" y="3962816"/>
                </a:lnTo>
                <a:lnTo>
                  <a:pt x="1294320" y="3946911"/>
                </a:lnTo>
                <a:lnTo>
                  <a:pt x="1262106" y="3928848"/>
                </a:lnTo>
                <a:lnTo>
                  <a:pt x="1210088" y="3912609"/>
                </a:lnTo>
                <a:lnTo>
                  <a:pt x="1187096" y="3905706"/>
                </a:lnTo>
                <a:lnTo>
                  <a:pt x="1149018" y="3898183"/>
                </a:lnTo>
                <a:lnTo>
                  <a:pt x="1110079" y="3890789"/>
                </a:lnTo>
                <a:lnTo>
                  <a:pt x="1030661" y="3883261"/>
                </a:lnTo>
                <a:lnTo>
                  <a:pt x="951603" y="3875996"/>
                </a:lnTo>
                <a:lnTo>
                  <a:pt x="916383" y="3873725"/>
                </a:lnTo>
                <a:lnTo>
                  <a:pt x="799970" y="3866403"/>
                </a:lnTo>
                <a:lnTo>
                  <a:pt x="796401" y="3865991"/>
                </a:lnTo>
                <a:lnTo>
                  <a:pt x="794510" y="3865869"/>
                </a:lnTo>
                <a:lnTo>
                  <a:pt x="769357" y="3862870"/>
                </a:lnTo>
                <a:lnTo>
                  <a:pt x="722079" y="3857415"/>
                </a:lnTo>
                <a:lnTo>
                  <a:pt x="719617" y="3856941"/>
                </a:lnTo>
                <a:lnTo>
                  <a:pt x="716602" y="3856581"/>
                </a:lnTo>
                <a:lnTo>
                  <a:pt x="670388" y="3847449"/>
                </a:lnTo>
                <a:lnTo>
                  <a:pt x="645178" y="3842588"/>
                </a:lnTo>
                <a:lnTo>
                  <a:pt x="643349" y="3842106"/>
                </a:lnTo>
                <a:lnTo>
                  <a:pt x="639666" y="3841378"/>
                </a:lnTo>
                <a:cubicBezTo>
                  <a:pt x="610049" y="3835386"/>
                  <a:pt x="580178" y="3828033"/>
                  <a:pt x="550426" y="3819277"/>
                </a:cubicBezTo>
                <a:lnTo>
                  <a:pt x="529700" y="3812130"/>
                </a:lnTo>
                <a:lnTo>
                  <a:pt x="508628" y="3806572"/>
                </a:lnTo>
                <a:lnTo>
                  <a:pt x="489488" y="3798264"/>
                </a:lnTo>
                <a:lnTo>
                  <a:pt x="461909" y="3788755"/>
                </a:lnTo>
                <a:cubicBezTo>
                  <a:pt x="403636" y="3765543"/>
                  <a:pt x="347339" y="3736545"/>
                  <a:pt x="296022" y="3701419"/>
                </a:cubicBezTo>
                <a:lnTo>
                  <a:pt x="265055" y="3677056"/>
                </a:lnTo>
                <a:lnTo>
                  <a:pt x="260384" y="3674053"/>
                </a:lnTo>
                <a:lnTo>
                  <a:pt x="255590" y="3669610"/>
                </a:lnTo>
                <a:lnTo>
                  <a:pt x="223152" y="3644090"/>
                </a:lnTo>
                <a:lnTo>
                  <a:pt x="188286" y="3607224"/>
                </a:lnTo>
                <a:lnTo>
                  <a:pt x="156775" y="3578017"/>
                </a:lnTo>
                <a:lnTo>
                  <a:pt x="137005" y="3542969"/>
                </a:lnTo>
                <a:lnTo>
                  <a:pt x="108791" y="3500821"/>
                </a:lnTo>
                <a:lnTo>
                  <a:pt x="94839" y="3468220"/>
                </a:lnTo>
                <a:lnTo>
                  <a:pt x="90011" y="3459660"/>
                </a:lnTo>
                <a:lnTo>
                  <a:pt x="79895" y="3433298"/>
                </a:lnTo>
                <a:lnTo>
                  <a:pt x="71793" y="3414366"/>
                </a:lnTo>
                <a:lnTo>
                  <a:pt x="61170" y="3384508"/>
                </a:lnTo>
                <a:lnTo>
                  <a:pt x="39950" y="3329215"/>
                </a:lnTo>
                <a:lnTo>
                  <a:pt x="37307" y="3317430"/>
                </a:lnTo>
                <a:lnTo>
                  <a:pt x="37291" y="3317381"/>
                </a:lnTo>
                <a:cubicBezTo>
                  <a:pt x="27457" y="3284094"/>
                  <a:pt x="19366" y="3249979"/>
                  <a:pt x="13238" y="3215428"/>
                </a:cubicBezTo>
                <a:lnTo>
                  <a:pt x="11925" y="3204246"/>
                </a:lnTo>
                <a:lnTo>
                  <a:pt x="9108" y="3191686"/>
                </a:lnTo>
                <a:lnTo>
                  <a:pt x="7428" y="3165925"/>
                </a:lnTo>
                <a:lnTo>
                  <a:pt x="969" y="3110888"/>
                </a:lnTo>
                <a:lnTo>
                  <a:pt x="1286" y="3071784"/>
                </a:lnTo>
                <a:lnTo>
                  <a:pt x="0" y="3052077"/>
                </a:lnTo>
                <a:lnTo>
                  <a:pt x="1560" y="3037999"/>
                </a:lnTo>
                <a:lnTo>
                  <a:pt x="1818" y="3006139"/>
                </a:lnTo>
                <a:lnTo>
                  <a:pt x="14522" y="2920996"/>
                </a:lnTo>
                <a:lnTo>
                  <a:pt x="15141" y="2915408"/>
                </a:lnTo>
                <a:lnTo>
                  <a:pt x="15537" y="2914190"/>
                </a:lnTo>
                <a:lnTo>
                  <a:pt x="17121" y="2903576"/>
                </a:lnTo>
                <a:cubicBezTo>
                  <a:pt x="24780" y="2870016"/>
                  <a:pt x="35069" y="2837212"/>
                  <a:pt x="48213" y="2805572"/>
                </a:cubicBezTo>
                <a:lnTo>
                  <a:pt x="55194" y="2792386"/>
                </a:lnTo>
                <a:lnTo>
                  <a:pt x="57045" y="2786701"/>
                </a:lnTo>
                <a:cubicBezTo>
                  <a:pt x="66399" y="2766190"/>
                  <a:pt x="76973" y="2746220"/>
                  <a:pt x="88820" y="2726895"/>
                </a:cubicBezTo>
                <a:lnTo>
                  <a:pt x="93047" y="2720894"/>
                </a:lnTo>
                <a:lnTo>
                  <a:pt x="96427" y="2714511"/>
                </a:lnTo>
                <a:lnTo>
                  <a:pt x="104624" y="2704462"/>
                </a:lnTo>
                <a:lnTo>
                  <a:pt x="128228" y="2670959"/>
                </a:lnTo>
                <a:lnTo>
                  <a:pt x="160927" y="2635445"/>
                </a:lnTo>
                <a:lnTo>
                  <a:pt x="163099" y="2632780"/>
                </a:lnTo>
                <a:lnTo>
                  <a:pt x="165148" y="2630856"/>
                </a:lnTo>
                <a:lnTo>
                  <a:pt x="175585" y="2619520"/>
                </a:lnTo>
                <a:lnTo>
                  <a:pt x="190234" y="2607321"/>
                </a:lnTo>
                <a:lnTo>
                  <a:pt x="210592" y="2588227"/>
                </a:lnTo>
                <a:lnTo>
                  <a:pt x="223382" y="2579723"/>
                </a:lnTo>
                <a:lnTo>
                  <a:pt x="231205" y="2573207"/>
                </a:lnTo>
                <a:lnTo>
                  <a:pt x="238906" y="2569399"/>
                </a:lnTo>
                <a:lnTo>
                  <a:pt x="263972" y="2552729"/>
                </a:lnTo>
                <a:cubicBezTo>
                  <a:pt x="282613" y="2542345"/>
                  <a:pt x="302035" y="2533370"/>
                  <a:pt x="322036" y="2525702"/>
                </a:cubicBezTo>
                <a:lnTo>
                  <a:pt x="336289" y="2521260"/>
                </a:lnTo>
                <a:lnTo>
                  <a:pt x="337389" y="2520716"/>
                </a:lnTo>
                <a:lnTo>
                  <a:pt x="340041" y="2520090"/>
                </a:lnTo>
                <a:lnTo>
                  <a:pt x="383585" y="2506521"/>
                </a:lnTo>
                <a:lnTo>
                  <a:pt x="415978" y="2502177"/>
                </a:lnTo>
                <a:lnTo>
                  <a:pt x="453330" y="2493367"/>
                </a:lnTo>
                <a:lnTo>
                  <a:pt x="491143" y="2492101"/>
                </a:lnTo>
                <a:lnTo>
                  <a:pt x="512294" y="2489265"/>
                </a:lnTo>
                <a:lnTo>
                  <a:pt x="536824" y="2490573"/>
                </a:lnTo>
                <a:lnTo>
                  <a:pt x="572959" y="2489361"/>
                </a:lnTo>
                <a:lnTo>
                  <a:pt x="605470" y="2494229"/>
                </a:lnTo>
                <a:lnTo>
                  <a:pt x="640475" y="2496092"/>
                </a:lnTo>
                <a:lnTo>
                  <a:pt x="664712" y="2503093"/>
                </a:lnTo>
                <a:lnTo>
                  <a:pt x="690223" y="2506913"/>
                </a:lnTo>
                <a:lnTo>
                  <a:pt x="733278" y="2522903"/>
                </a:lnTo>
                <a:lnTo>
                  <a:pt x="748902" y="2527416"/>
                </a:lnTo>
                <a:lnTo>
                  <a:pt x="762974" y="2533930"/>
                </a:lnTo>
                <a:lnTo>
                  <a:pt x="789946" y="2543948"/>
                </a:lnTo>
                <a:lnTo>
                  <a:pt x="825631" y="2562943"/>
                </a:lnTo>
                <a:lnTo>
                  <a:pt x="849302" y="2573908"/>
                </a:lnTo>
                <a:lnTo>
                  <a:pt x="865315" y="2584074"/>
                </a:lnTo>
                <a:lnTo>
                  <a:pt x="882341" y="2593136"/>
                </a:lnTo>
                <a:lnTo>
                  <a:pt x="913638" y="2614734"/>
                </a:lnTo>
                <a:lnTo>
                  <a:pt x="942539" y="2633079"/>
                </a:lnTo>
                <a:lnTo>
                  <a:pt x="957491" y="2645011"/>
                </a:lnTo>
                <a:lnTo>
                  <a:pt x="968304" y="2652476"/>
                </a:lnTo>
                <a:lnTo>
                  <a:pt x="996223" y="2675921"/>
                </a:lnTo>
                <a:lnTo>
                  <a:pt x="1029471" y="2702455"/>
                </a:lnTo>
                <a:lnTo>
                  <a:pt x="1042510" y="2714791"/>
                </a:lnTo>
                <a:lnTo>
                  <a:pt x="1048714" y="2720000"/>
                </a:lnTo>
                <a:lnTo>
                  <a:pt x="1056895" y="2728400"/>
                </a:lnTo>
                <a:lnTo>
                  <a:pt x="1110961" y="2779553"/>
                </a:lnTo>
                <a:cubicBezTo>
                  <a:pt x="1137314" y="2806264"/>
                  <a:pt x="1162902" y="2833847"/>
                  <a:pt x="1187870" y="2861892"/>
                </a:cubicBezTo>
                <a:lnTo>
                  <a:pt x="1194005" y="2869179"/>
                </a:lnTo>
                <a:lnTo>
                  <a:pt x="1196417" y="2871655"/>
                </a:lnTo>
                <a:lnTo>
                  <a:pt x="1331422" y="3030922"/>
                </a:lnTo>
                <a:lnTo>
                  <a:pt x="1332751" y="2975362"/>
                </a:lnTo>
                <a:cubicBezTo>
                  <a:pt x="1334846" y="2956132"/>
                  <a:pt x="1338725" y="2936948"/>
                  <a:pt x="1344818" y="2918615"/>
                </a:cubicBezTo>
                <a:lnTo>
                  <a:pt x="1344911" y="2918424"/>
                </a:lnTo>
                <a:lnTo>
                  <a:pt x="1345033" y="2917857"/>
                </a:lnTo>
                <a:lnTo>
                  <a:pt x="1354693" y="2898517"/>
                </a:lnTo>
                <a:lnTo>
                  <a:pt x="1370172" y="2867000"/>
                </a:lnTo>
                <a:lnTo>
                  <a:pt x="1398150" y="2838734"/>
                </a:lnTo>
                <a:lnTo>
                  <a:pt x="1411393" y="2825275"/>
                </a:lnTo>
                <a:cubicBezTo>
                  <a:pt x="1427244" y="2813543"/>
                  <a:pt x="1443743" y="2803758"/>
                  <a:pt x="1460759" y="2795516"/>
                </a:cubicBezTo>
                <a:lnTo>
                  <a:pt x="1465244" y="2793765"/>
                </a:lnTo>
                <a:lnTo>
                  <a:pt x="1466094" y="2793269"/>
                </a:lnTo>
                <a:lnTo>
                  <a:pt x="1472921" y="2790767"/>
                </a:lnTo>
                <a:lnTo>
                  <a:pt x="1513222" y="2775025"/>
                </a:lnTo>
                <a:lnTo>
                  <a:pt x="1519329" y="2773769"/>
                </a:lnTo>
                <a:lnTo>
                  <a:pt x="1524319" y="2771941"/>
                </a:lnTo>
                <a:cubicBezTo>
                  <a:pt x="1544210" y="2766276"/>
                  <a:pt x="1564520" y="2761882"/>
                  <a:pt x="1585087" y="2758235"/>
                </a:cubicBezTo>
                <a:lnTo>
                  <a:pt x="1620056" y="2753062"/>
                </a:lnTo>
                <a:lnTo>
                  <a:pt x="1624292" y="2752191"/>
                </a:lnTo>
                <a:lnTo>
                  <a:pt x="1637239" y="2750520"/>
                </a:lnTo>
                <a:lnTo>
                  <a:pt x="1647397" y="2749017"/>
                </a:lnTo>
                <a:lnTo>
                  <a:pt x="1764299" y="2732682"/>
                </a:lnTo>
                <a:lnTo>
                  <a:pt x="1779507" y="2729878"/>
                </a:lnTo>
                <a:lnTo>
                  <a:pt x="1811736" y="2722184"/>
                </a:lnTo>
                <a:lnTo>
                  <a:pt x="1843764" y="2713043"/>
                </a:lnTo>
                <a:lnTo>
                  <a:pt x="1856030" y="2708306"/>
                </a:lnTo>
                <a:lnTo>
                  <a:pt x="1920011" y="2678977"/>
                </a:lnTo>
                <a:lnTo>
                  <a:pt x="1937738" y="2669196"/>
                </a:lnTo>
                <a:lnTo>
                  <a:pt x="2005088" y="2617606"/>
                </a:lnTo>
                <a:lnTo>
                  <a:pt x="2054961" y="2559018"/>
                </a:lnTo>
                <a:lnTo>
                  <a:pt x="2075214" y="2528087"/>
                </a:lnTo>
                <a:lnTo>
                  <a:pt x="2091798" y="2497464"/>
                </a:lnTo>
                <a:lnTo>
                  <a:pt x="2125116" y="2418347"/>
                </a:lnTo>
                <a:lnTo>
                  <a:pt x="2141786" y="2370086"/>
                </a:lnTo>
                <a:lnTo>
                  <a:pt x="2165360" y="2254504"/>
                </a:lnTo>
                <a:lnTo>
                  <a:pt x="2169494" y="2206561"/>
                </a:lnTo>
                <a:lnTo>
                  <a:pt x="2172419" y="2136826"/>
                </a:lnTo>
                <a:lnTo>
                  <a:pt x="2171630" y="2110281"/>
                </a:lnTo>
                <a:lnTo>
                  <a:pt x="2162757" y="2017788"/>
                </a:lnTo>
                <a:lnTo>
                  <a:pt x="2160564" y="2002379"/>
                </a:lnTo>
                <a:lnTo>
                  <a:pt x="2134904" y="1893481"/>
                </a:lnTo>
                <a:lnTo>
                  <a:pt x="2097489" y="1796477"/>
                </a:lnTo>
                <a:lnTo>
                  <a:pt x="2079045" y="1759633"/>
                </a:lnTo>
                <a:lnTo>
                  <a:pt x="2047749" y="1703500"/>
                </a:lnTo>
                <a:lnTo>
                  <a:pt x="2024320" y="1667111"/>
                </a:lnTo>
                <a:lnTo>
                  <a:pt x="1971634" y="1598536"/>
                </a:lnTo>
                <a:lnTo>
                  <a:pt x="1957047" y="1580590"/>
                </a:lnTo>
                <a:lnTo>
                  <a:pt x="1953169" y="1576099"/>
                </a:lnTo>
                <a:lnTo>
                  <a:pt x="1875518" y="1492051"/>
                </a:lnTo>
                <a:lnTo>
                  <a:pt x="1854760" y="1472352"/>
                </a:lnTo>
                <a:lnTo>
                  <a:pt x="1810244" y="1435183"/>
                </a:lnTo>
                <a:lnTo>
                  <a:pt x="1710463" y="1359363"/>
                </a:lnTo>
                <a:lnTo>
                  <a:pt x="1669165" y="1330461"/>
                </a:lnTo>
                <a:lnTo>
                  <a:pt x="1535430" y="1244172"/>
                </a:lnTo>
                <a:lnTo>
                  <a:pt x="1493568" y="1216881"/>
                </a:lnTo>
                <a:lnTo>
                  <a:pt x="1438071" y="1180963"/>
                </a:lnTo>
                <a:lnTo>
                  <a:pt x="1434077" y="1178097"/>
                </a:lnTo>
                <a:lnTo>
                  <a:pt x="1381139" y="1143583"/>
                </a:lnTo>
                <a:lnTo>
                  <a:pt x="1353120" y="1119997"/>
                </a:lnTo>
                <a:lnTo>
                  <a:pt x="1331989" y="1104836"/>
                </a:lnTo>
                <a:cubicBezTo>
                  <a:pt x="1297730" y="1078166"/>
                  <a:pt x="1264780" y="1049952"/>
                  <a:pt x="1233767" y="1019452"/>
                </a:cubicBezTo>
                <a:lnTo>
                  <a:pt x="1211460" y="993931"/>
                </a:lnTo>
                <a:lnTo>
                  <a:pt x="1187859" y="969781"/>
                </a:lnTo>
                <a:lnTo>
                  <a:pt x="1150078" y="923703"/>
                </a:lnTo>
                <a:lnTo>
                  <a:pt x="1147159" y="920364"/>
                </a:lnTo>
                <a:lnTo>
                  <a:pt x="1145757" y="918433"/>
                </a:lnTo>
                <a:lnTo>
                  <a:pt x="1132626" y="902419"/>
                </a:lnTo>
                <a:lnTo>
                  <a:pt x="1119025" y="881630"/>
                </a:lnTo>
                <a:lnTo>
                  <a:pt x="1097643" y="852193"/>
                </a:lnTo>
                <a:lnTo>
                  <a:pt x="1088976" y="835701"/>
                </a:lnTo>
                <a:lnTo>
                  <a:pt x="1085407" y="830244"/>
                </a:lnTo>
                <a:lnTo>
                  <a:pt x="1077584" y="814023"/>
                </a:lnTo>
                <a:lnTo>
                  <a:pt x="1058433" y="777582"/>
                </a:lnTo>
                <a:lnTo>
                  <a:pt x="1053879" y="764865"/>
                </a:lnTo>
                <a:lnTo>
                  <a:pt x="1048254" y="753198"/>
                </a:lnTo>
                <a:lnTo>
                  <a:pt x="1039871" y="725751"/>
                </a:lnTo>
                <a:lnTo>
                  <a:pt x="1030005" y="698203"/>
                </a:lnTo>
                <a:lnTo>
                  <a:pt x="1026891" y="683250"/>
                </a:lnTo>
                <a:lnTo>
                  <a:pt x="1023217" y="671221"/>
                </a:lnTo>
                <a:lnTo>
                  <a:pt x="1021463" y="657187"/>
                </a:lnTo>
                <a:lnTo>
                  <a:pt x="1012830" y="615731"/>
                </a:lnTo>
                <a:lnTo>
                  <a:pt x="1010478" y="579497"/>
                </a:lnTo>
                <a:lnTo>
                  <a:pt x="1005816" y="567635"/>
                </a:lnTo>
                <a:cubicBezTo>
                  <a:pt x="1002221" y="552119"/>
                  <a:pt x="1000614" y="529908"/>
                  <a:pt x="1003827" y="514106"/>
                </a:cubicBezTo>
                <a:lnTo>
                  <a:pt x="1009754" y="502464"/>
                </a:lnTo>
                <a:lnTo>
                  <a:pt x="1014135" y="448195"/>
                </a:lnTo>
                <a:lnTo>
                  <a:pt x="1021854" y="415731"/>
                </a:lnTo>
                <a:lnTo>
                  <a:pt x="1028237" y="384792"/>
                </a:lnTo>
                <a:lnTo>
                  <a:pt x="1030597" y="378959"/>
                </a:lnTo>
                <a:lnTo>
                  <a:pt x="1033564" y="366477"/>
                </a:lnTo>
                <a:cubicBezTo>
                  <a:pt x="1042205" y="339744"/>
                  <a:pt x="1053037" y="313610"/>
                  <a:pt x="1066139" y="288355"/>
                </a:cubicBezTo>
                <a:lnTo>
                  <a:pt x="1069509" y="282752"/>
                </a:lnTo>
                <a:lnTo>
                  <a:pt x="1070571" y="280127"/>
                </a:lnTo>
                <a:lnTo>
                  <a:pt x="1074493" y="274464"/>
                </a:lnTo>
                <a:lnTo>
                  <a:pt x="1100118" y="231853"/>
                </a:lnTo>
                <a:lnTo>
                  <a:pt x="1131865" y="191637"/>
                </a:lnTo>
                <a:lnTo>
                  <a:pt x="1135328" y="186635"/>
                </a:lnTo>
                <a:lnTo>
                  <a:pt x="1137247" y="184816"/>
                </a:lnTo>
                <a:lnTo>
                  <a:pt x="1141434" y="179512"/>
                </a:lnTo>
                <a:lnTo>
                  <a:pt x="1161493" y="161843"/>
                </a:lnTo>
                <a:lnTo>
                  <a:pt x="1218217" y="108096"/>
                </a:lnTo>
                <a:lnTo>
                  <a:pt x="1232615" y="99193"/>
                </a:lnTo>
                <a:lnTo>
                  <a:pt x="1242249" y="90707"/>
                </a:lnTo>
                <a:cubicBezTo>
                  <a:pt x="1260752" y="77953"/>
                  <a:pt x="1280000" y="66318"/>
                  <a:pt x="1299834" y="55941"/>
                </a:cubicBezTo>
                <a:lnTo>
                  <a:pt x="1309612" y="51587"/>
                </a:lnTo>
                <a:lnTo>
                  <a:pt x="1314944" y="48290"/>
                </a:lnTo>
                <a:lnTo>
                  <a:pt x="1324705" y="44865"/>
                </a:lnTo>
                <a:lnTo>
                  <a:pt x="1360929" y="28732"/>
                </a:lnTo>
                <a:cubicBezTo>
                  <a:pt x="1381773" y="21015"/>
                  <a:pt x="1403042" y="14700"/>
                  <a:pt x="1424577" y="9927"/>
                </a:cubicBezTo>
                <a:lnTo>
                  <a:pt x="1456193" y="5299"/>
                </a:lnTo>
                <a:lnTo>
                  <a:pt x="1476592" y="1976"/>
                </a:lnTo>
                <a:lnTo>
                  <a:pt x="1479629" y="1869"/>
                </a:lnTo>
                <a:lnTo>
                  <a:pt x="1489820" y="377"/>
                </a:lnTo>
                <a:lnTo>
                  <a:pt x="1505821" y="9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5"/>
          <p:cNvSpPr/>
          <p:nvPr/>
        </p:nvSpPr>
        <p:spPr>
          <a:xfrm>
            <a:off x="-1033825" y="1677714"/>
            <a:ext cx="3297672" cy="2377367"/>
          </a:xfrm>
          <a:custGeom>
            <a:avLst/>
            <a:gdLst/>
            <a:ahLst/>
            <a:cxnLst/>
            <a:rect l="l" t="t" r="r" b="b"/>
            <a:pathLst>
              <a:path w="9421921" h="6792477" extrusionOk="0">
                <a:moveTo>
                  <a:pt x="5360924" y="6587244"/>
                </a:moveTo>
                <a:lnTo>
                  <a:pt x="5360919" y="6587245"/>
                </a:lnTo>
                <a:lnTo>
                  <a:pt x="5360923" y="6587244"/>
                </a:lnTo>
                <a:close/>
                <a:moveTo>
                  <a:pt x="5072534" y="6482018"/>
                </a:moveTo>
                <a:lnTo>
                  <a:pt x="5072537" y="6482019"/>
                </a:lnTo>
                <a:lnTo>
                  <a:pt x="5072538" y="6482019"/>
                </a:lnTo>
                <a:close/>
                <a:moveTo>
                  <a:pt x="5062385" y="6479228"/>
                </a:moveTo>
                <a:lnTo>
                  <a:pt x="5062384" y="6479229"/>
                </a:lnTo>
                <a:lnTo>
                  <a:pt x="5062386" y="6479229"/>
                </a:lnTo>
                <a:lnTo>
                  <a:pt x="5062386" y="6479229"/>
                </a:lnTo>
                <a:close/>
                <a:moveTo>
                  <a:pt x="5123082" y="6442872"/>
                </a:moveTo>
                <a:lnTo>
                  <a:pt x="5122451" y="6443124"/>
                </a:lnTo>
                <a:lnTo>
                  <a:pt x="5122452" y="6443124"/>
                </a:lnTo>
                <a:close/>
                <a:moveTo>
                  <a:pt x="7864660" y="6419676"/>
                </a:moveTo>
                <a:lnTo>
                  <a:pt x="7864658" y="6419677"/>
                </a:lnTo>
                <a:lnTo>
                  <a:pt x="7864665" y="6419677"/>
                </a:lnTo>
                <a:lnTo>
                  <a:pt x="7864671" y="6419677"/>
                </a:lnTo>
                <a:close/>
                <a:moveTo>
                  <a:pt x="7991985" y="6408447"/>
                </a:moveTo>
                <a:lnTo>
                  <a:pt x="7991979" y="6408448"/>
                </a:lnTo>
                <a:lnTo>
                  <a:pt x="7991977" y="6408448"/>
                </a:lnTo>
                <a:lnTo>
                  <a:pt x="7991983" y="6408447"/>
                </a:lnTo>
                <a:close/>
                <a:moveTo>
                  <a:pt x="8029972" y="6397860"/>
                </a:moveTo>
                <a:lnTo>
                  <a:pt x="8029967" y="6397861"/>
                </a:lnTo>
                <a:lnTo>
                  <a:pt x="8029961" y="6397864"/>
                </a:lnTo>
                <a:lnTo>
                  <a:pt x="8029966" y="6397863"/>
                </a:lnTo>
                <a:close/>
                <a:moveTo>
                  <a:pt x="4933363" y="6393442"/>
                </a:moveTo>
                <a:lnTo>
                  <a:pt x="4933371" y="6393447"/>
                </a:lnTo>
                <a:lnTo>
                  <a:pt x="4952330" y="6405225"/>
                </a:lnTo>
                <a:lnTo>
                  <a:pt x="4952337" y="6405229"/>
                </a:lnTo>
                <a:close/>
                <a:moveTo>
                  <a:pt x="8070850" y="6381130"/>
                </a:moveTo>
                <a:lnTo>
                  <a:pt x="8070841" y="6381134"/>
                </a:lnTo>
                <a:lnTo>
                  <a:pt x="8070828" y="6381140"/>
                </a:lnTo>
                <a:close/>
                <a:moveTo>
                  <a:pt x="4913839" y="6379076"/>
                </a:moveTo>
                <a:lnTo>
                  <a:pt x="4921513" y="6385842"/>
                </a:lnTo>
                <a:lnTo>
                  <a:pt x="4921515" y="6385843"/>
                </a:lnTo>
                <a:lnTo>
                  <a:pt x="4913841" y="6379078"/>
                </a:lnTo>
                <a:close/>
                <a:moveTo>
                  <a:pt x="5229752" y="6262758"/>
                </a:moveTo>
                <a:lnTo>
                  <a:pt x="5229752" y="6262759"/>
                </a:lnTo>
                <a:lnTo>
                  <a:pt x="5229755" y="6262762"/>
                </a:lnTo>
                <a:lnTo>
                  <a:pt x="5229757" y="6262764"/>
                </a:lnTo>
                <a:close/>
                <a:moveTo>
                  <a:pt x="4926623" y="6095195"/>
                </a:moveTo>
                <a:lnTo>
                  <a:pt x="4926623" y="6095196"/>
                </a:lnTo>
                <a:lnTo>
                  <a:pt x="4926624" y="6095197"/>
                </a:lnTo>
                <a:lnTo>
                  <a:pt x="4926623" y="6095195"/>
                </a:lnTo>
                <a:close/>
                <a:moveTo>
                  <a:pt x="4707591" y="6085917"/>
                </a:moveTo>
                <a:lnTo>
                  <a:pt x="4707592" y="6085922"/>
                </a:lnTo>
                <a:lnTo>
                  <a:pt x="4707596" y="6085938"/>
                </a:lnTo>
                <a:lnTo>
                  <a:pt x="4707595" y="6085931"/>
                </a:lnTo>
                <a:close/>
                <a:moveTo>
                  <a:pt x="7784798" y="6080802"/>
                </a:moveTo>
                <a:lnTo>
                  <a:pt x="7784798" y="6080803"/>
                </a:lnTo>
                <a:lnTo>
                  <a:pt x="7784802" y="6080806"/>
                </a:lnTo>
                <a:lnTo>
                  <a:pt x="7784801" y="6080804"/>
                </a:lnTo>
                <a:close/>
                <a:moveTo>
                  <a:pt x="4913786" y="6068740"/>
                </a:moveTo>
                <a:lnTo>
                  <a:pt x="4913787" y="6068743"/>
                </a:lnTo>
                <a:lnTo>
                  <a:pt x="4913788" y="6068744"/>
                </a:lnTo>
                <a:lnTo>
                  <a:pt x="4913787" y="6068742"/>
                </a:lnTo>
                <a:close/>
                <a:moveTo>
                  <a:pt x="4696585" y="6035638"/>
                </a:moveTo>
                <a:lnTo>
                  <a:pt x="4696587" y="6035650"/>
                </a:lnTo>
                <a:lnTo>
                  <a:pt x="4696588" y="6035655"/>
                </a:lnTo>
                <a:lnTo>
                  <a:pt x="4696586" y="6035641"/>
                </a:lnTo>
                <a:close/>
                <a:moveTo>
                  <a:pt x="4688126" y="5970002"/>
                </a:moveTo>
                <a:lnTo>
                  <a:pt x="4688126" y="5970008"/>
                </a:lnTo>
                <a:lnTo>
                  <a:pt x="4688127" y="5970016"/>
                </a:lnTo>
                <a:lnTo>
                  <a:pt x="4688127" y="5970014"/>
                </a:lnTo>
                <a:close/>
                <a:moveTo>
                  <a:pt x="8103494" y="5934176"/>
                </a:moveTo>
                <a:lnTo>
                  <a:pt x="8103494" y="5934178"/>
                </a:lnTo>
                <a:lnTo>
                  <a:pt x="8105227" y="5939841"/>
                </a:lnTo>
                <a:lnTo>
                  <a:pt x="8105227" y="5939840"/>
                </a:lnTo>
                <a:close/>
                <a:moveTo>
                  <a:pt x="4686465" y="5930414"/>
                </a:moveTo>
                <a:lnTo>
                  <a:pt x="4686465" y="5930424"/>
                </a:lnTo>
                <a:lnTo>
                  <a:pt x="4686465" y="5930431"/>
                </a:lnTo>
                <a:lnTo>
                  <a:pt x="4686465" y="5930417"/>
                </a:lnTo>
                <a:close/>
                <a:moveTo>
                  <a:pt x="4687740" y="5890184"/>
                </a:moveTo>
                <a:lnTo>
                  <a:pt x="4687739" y="5890194"/>
                </a:lnTo>
                <a:lnTo>
                  <a:pt x="4687739" y="5890210"/>
                </a:lnTo>
                <a:lnTo>
                  <a:pt x="4687739" y="5890206"/>
                </a:lnTo>
                <a:close/>
                <a:moveTo>
                  <a:pt x="8070173" y="5829957"/>
                </a:moveTo>
                <a:lnTo>
                  <a:pt x="8070174" y="5829960"/>
                </a:lnTo>
                <a:lnTo>
                  <a:pt x="8075007" y="5841087"/>
                </a:lnTo>
                <a:close/>
                <a:moveTo>
                  <a:pt x="4692988" y="5826224"/>
                </a:moveTo>
                <a:lnTo>
                  <a:pt x="4692986" y="5826230"/>
                </a:lnTo>
                <a:lnTo>
                  <a:pt x="4692986" y="5826235"/>
                </a:lnTo>
                <a:lnTo>
                  <a:pt x="4692987" y="5826228"/>
                </a:lnTo>
                <a:close/>
                <a:moveTo>
                  <a:pt x="7748894" y="5682298"/>
                </a:moveTo>
                <a:lnTo>
                  <a:pt x="7749318" y="5682532"/>
                </a:lnTo>
                <a:lnTo>
                  <a:pt x="7748895" y="5682298"/>
                </a:lnTo>
                <a:close/>
                <a:moveTo>
                  <a:pt x="7933674" y="5595591"/>
                </a:moveTo>
                <a:lnTo>
                  <a:pt x="7933674" y="5595592"/>
                </a:lnTo>
                <a:lnTo>
                  <a:pt x="7935597" y="5596069"/>
                </a:lnTo>
                <a:lnTo>
                  <a:pt x="7935597" y="5596069"/>
                </a:lnTo>
                <a:close/>
                <a:moveTo>
                  <a:pt x="7490952" y="5549722"/>
                </a:moveTo>
                <a:lnTo>
                  <a:pt x="7490952" y="5549723"/>
                </a:lnTo>
                <a:lnTo>
                  <a:pt x="7490953" y="5549724"/>
                </a:lnTo>
                <a:close/>
                <a:moveTo>
                  <a:pt x="1616916" y="5535364"/>
                </a:moveTo>
                <a:lnTo>
                  <a:pt x="1616626" y="5535516"/>
                </a:lnTo>
                <a:lnTo>
                  <a:pt x="1616622" y="5535518"/>
                </a:lnTo>
                <a:lnTo>
                  <a:pt x="1616913" y="5535367"/>
                </a:lnTo>
                <a:close/>
                <a:moveTo>
                  <a:pt x="1640253" y="5519962"/>
                </a:moveTo>
                <a:lnTo>
                  <a:pt x="1640248" y="5519964"/>
                </a:lnTo>
                <a:lnTo>
                  <a:pt x="1637602" y="5521772"/>
                </a:lnTo>
                <a:lnTo>
                  <a:pt x="1637608" y="5521769"/>
                </a:lnTo>
                <a:close/>
                <a:moveTo>
                  <a:pt x="7782008" y="5488368"/>
                </a:moveTo>
                <a:lnTo>
                  <a:pt x="7782009" y="5488369"/>
                </a:lnTo>
                <a:lnTo>
                  <a:pt x="7782951" y="5489052"/>
                </a:lnTo>
                <a:lnTo>
                  <a:pt x="7788781" y="5494419"/>
                </a:lnTo>
                <a:lnTo>
                  <a:pt x="7788836" y="5494469"/>
                </a:lnTo>
                <a:lnTo>
                  <a:pt x="7788842" y="5494475"/>
                </a:lnTo>
                <a:lnTo>
                  <a:pt x="7788781" y="5494419"/>
                </a:lnTo>
                <a:lnTo>
                  <a:pt x="7782952" y="5489052"/>
                </a:lnTo>
                <a:close/>
                <a:moveTo>
                  <a:pt x="7479960" y="5445574"/>
                </a:moveTo>
                <a:lnTo>
                  <a:pt x="7479961" y="5445575"/>
                </a:lnTo>
                <a:lnTo>
                  <a:pt x="7479964" y="5445579"/>
                </a:lnTo>
                <a:lnTo>
                  <a:pt x="7479962" y="5445576"/>
                </a:lnTo>
                <a:close/>
                <a:moveTo>
                  <a:pt x="4754198" y="5402897"/>
                </a:moveTo>
                <a:lnTo>
                  <a:pt x="4754229" y="5403101"/>
                </a:lnTo>
                <a:lnTo>
                  <a:pt x="4754229" y="5403100"/>
                </a:lnTo>
                <a:close/>
                <a:moveTo>
                  <a:pt x="7419260" y="5366402"/>
                </a:moveTo>
                <a:lnTo>
                  <a:pt x="7419260" y="5366403"/>
                </a:lnTo>
                <a:lnTo>
                  <a:pt x="7419262" y="5366406"/>
                </a:lnTo>
                <a:lnTo>
                  <a:pt x="7419261" y="5366404"/>
                </a:lnTo>
                <a:close/>
                <a:moveTo>
                  <a:pt x="7654990" y="5337652"/>
                </a:moveTo>
                <a:lnTo>
                  <a:pt x="7655793" y="5338353"/>
                </a:lnTo>
                <a:lnTo>
                  <a:pt x="7655797" y="5338356"/>
                </a:lnTo>
                <a:close/>
                <a:moveTo>
                  <a:pt x="7564411" y="5327800"/>
                </a:moveTo>
                <a:lnTo>
                  <a:pt x="7565968" y="5328507"/>
                </a:lnTo>
                <a:lnTo>
                  <a:pt x="7565967" y="5328506"/>
                </a:lnTo>
                <a:close/>
                <a:moveTo>
                  <a:pt x="2327209" y="5318134"/>
                </a:moveTo>
                <a:lnTo>
                  <a:pt x="2327201" y="5318146"/>
                </a:lnTo>
                <a:lnTo>
                  <a:pt x="2327203" y="5318143"/>
                </a:lnTo>
                <a:close/>
                <a:moveTo>
                  <a:pt x="7536014" y="5302718"/>
                </a:moveTo>
                <a:lnTo>
                  <a:pt x="7544974" y="5311314"/>
                </a:lnTo>
                <a:lnTo>
                  <a:pt x="7544977" y="5311316"/>
                </a:lnTo>
                <a:lnTo>
                  <a:pt x="7536018" y="5302721"/>
                </a:lnTo>
                <a:close/>
                <a:moveTo>
                  <a:pt x="1648709" y="5292474"/>
                </a:moveTo>
                <a:lnTo>
                  <a:pt x="1648407" y="5293978"/>
                </a:lnTo>
                <a:lnTo>
                  <a:pt x="1648407" y="5293979"/>
                </a:lnTo>
                <a:lnTo>
                  <a:pt x="1648709" y="5292476"/>
                </a:lnTo>
                <a:close/>
                <a:moveTo>
                  <a:pt x="7433341" y="5213996"/>
                </a:moveTo>
                <a:lnTo>
                  <a:pt x="7433791" y="5214333"/>
                </a:lnTo>
                <a:lnTo>
                  <a:pt x="7433788" y="5214330"/>
                </a:lnTo>
                <a:close/>
                <a:moveTo>
                  <a:pt x="7235668" y="5185511"/>
                </a:moveTo>
                <a:lnTo>
                  <a:pt x="7235679" y="5185520"/>
                </a:lnTo>
                <a:lnTo>
                  <a:pt x="7235682" y="5185522"/>
                </a:lnTo>
                <a:lnTo>
                  <a:pt x="7235674" y="5185515"/>
                </a:lnTo>
                <a:close/>
                <a:moveTo>
                  <a:pt x="7217133" y="5172361"/>
                </a:moveTo>
                <a:lnTo>
                  <a:pt x="7217134" y="5172362"/>
                </a:lnTo>
                <a:lnTo>
                  <a:pt x="7217135" y="5172363"/>
                </a:lnTo>
                <a:close/>
                <a:moveTo>
                  <a:pt x="1918338" y="5142371"/>
                </a:moveTo>
                <a:lnTo>
                  <a:pt x="1919219" y="5144692"/>
                </a:lnTo>
                <a:lnTo>
                  <a:pt x="1919221" y="5144692"/>
                </a:lnTo>
                <a:close/>
                <a:moveTo>
                  <a:pt x="7163877" y="5137319"/>
                </a:moveTo>
                <a:lnTo>
                  <a:pt x="7163878" y="5137320"/>
                </a:lnTo>
                <a:lnTo>
                  <a:pt x="7163878" y="5137319"/>
                </a:lnTo>
                <a:close/>
                <a:moveTo>
                  <a:pt x="2177957" y="4964698"/>
                </a:moveTo>
                <a:lnTo>
                  <a:pt x="2177153" y="4965592"/>
                </a:lnTo>
                <a:lnTo>
                  <a:pt x="2177150" y="4965598"/>
                </a:lnTo>
                <a:lnTo>
                  <a:pt x="2177954" y="4964703"/>
                </a:lnTo>
                <a:close/>
                <a:moveTo>
                  <a:pt x="6785570" y="4921166"/>
                </a:moveTo>
                <a:lnTo>
                  <a:pt x="6785575" y="4921168"/>
                </a:lnTo>
                <a:lnTo>
                  <a:pt x="6785583" y="4921172"/>
                </a:lnTo>
                <a:lnTo>
                  <a:pt x="6785579" y="4921170"/>
                </a:lnTo>
                <a:close/>
                <a:moveTo>
                  <a:pt x="2700225" y="4717141"/>
                </a:moveTo>
                <a:lnTo>
                  <a:pt x="2700179" y="4717203"/>
                </a:lnTo>
                <a:lnTo>
                  <a:pt x="2700094" y="4717317"/>
                </a:lnTo>
                <a:lnTo>
                  <a:pt x="2700153" y="4717241"/>
                </a:lnTo>
                <a:close/>
                <a:moveTo>
                  <a:pt x="4806311" y="4704836"/>
                </a:moveTo>
                <a:lnTo>
                  <a:pt x="4806310" y="4704837"/>
                </a:lnTo>
                <a:lnTo>
                  <a:pt x="4806312" y="4704836"/>
                </a:lnTo>
                <a:close/>
                <a:moveTo>
                  <a:pt x="2720982" y="4689594"/>
                </a:moveTo>
                <a:lnTo>
                  <a:pt x="2720875" y="4689736"/>
                </a:lnTo>
                <a:lnTo>
                  <a:pt x="2720703" y="4689964"/>
                </a:lnTo>
                <a:lnTo>
                  <a:pt x="2720819" y="4689811"/>
                </a:lnTo>
                <a:close/>
                <a:moveTo>
                  <a:pt x="8487504" y="4688899"/>
                </a:moveTo>
                <a:lnTo>
                  <a:pt x="8494769" y="4695063"/>
                </a:lnTo>
                <a:lnTo>
                  <a:pt x="8494768" y="4695062"/>
                </a:lnTo>
                <a:close/>
                <a:moveTo>
                  <a:pt x="8474219" y="4658232"/>
                </a:moveTo>
                <a:lnTo>
                  <a:pt x="8474871" y="4666206"/>
                </a:lnTo>
                <a:lnTo>
                  <a:pt x="8474871" y="4666205"/>
                </a:lnTo>
                <a:close/>
                <a:moveTo>
                  <a:pt x="6386907" y="4655572"/>
                </a:moveTo>
                <a:lnTo>
                  <a:pt x="6386238" y="4656056"/>
                </a:lnTo>
                <a:lnTo>
                  <a:pt x="6378758" y="4659961"/>
                </a:lnTo>
                <a:lnTo>
                  <a:pt x="6378759" y="4659961"/>
                </a:lnTo>
                <a:lnTo>
                  <a:pt x="6386239" y="4656056"/>
                </a:lnTo>
                <a:lnTo>
                  <a:pt x="6386908" y="4655572"/>
                </a:lnTo>
                <a:close/>
                <a:moveTo>
                  <a:pt x="6451922" y="4634449"/>
                </a:moveTo>
                <a:lnTo>
                  <a:pt x="6451922" y="4634450"/>
                </a:lnTo>
                <a:lnTo>
                  <a:pt x="6451923" y="4634451"/>
                </a:lnTo>
                <a:lnTo>
                  <a:pt x="6451925" y="4634452"/>
                </a:lnTo>
                <a:lnTo>
                  <a:pt x="6451926" y="4634452"/>
                </a:lnTo>
                <a:lnTo>
                  <a:pt x="6451923" y="4634451"/>
                </a:lnTo>
                <a:close/>
                <a:moveTo>
                  <a:pt x="4632716" y="4607174"/>
                </a:moveTo>
                <a:lnTo>
                  <a:pt x="4632723" y="4607174"/>
                </a:lnTo>
                <a:lnTo>
                  <a:pt x="4632725" y="4607174"/>
                </a:lnTo>
                <a:close/>
                <a:moveTo>
                  <a:pt x="4803596" y="4533548"/>
                </a:moveTo>
                <a:lnTo>
                  <a:pt x="4803593" y="4533551"/>
                </a:lnTo>
                <a:lnTo>
                  <a:pt x="4802029" y="4535826"/>
                </a:lnTo>
                <a:lnTo>
                  <a:pt x="4797268" y="4540051"/>
                </a:lnTo>
                <a:lnTo>
                  <a:pt x="4797260" y="4540060"/>
                </a:lnTo>
                <a:lnTo>
                  <a:pt x="4802029" y="4535827"/>
                </a:lnTo>
                <a:close/>
                <a:moveTo>
                  <a:pt x="6048699" y="4459914"/>
                </a:moveTo>
                <a:lnTo>
                  <a:pt x="6049191" y="4460324"/>
                </a:lnTo>
                <a:lnTo>
                  <a:pt x="6049435" y="4460527"/>
                </a:lnTo>
                <a:lnTo>
                  <a:pt x="6049434" y="4460526"/>
                </a:lnTo>
                <a:lnTo>
                  <a:pt x="6049191" y="4460324"/>
                </a:lnTo>
                <a:lnTo>
                  <a:pt x="6048700" y="4459914"/>
                </a:lnTo>
                <a:close/>
                <a:moveTo>
                  <a:pt x="6024596" y="4439820"/>
                </a:moveTo>
                <a:lnTo>
                  <a:pt x="6024605" y="4439827"/>
                </a:lnTo>
                <a:lnTo>
                  <a:pt x="6024604" y="4439826"/>
                </a:lnTo>
                <a:close/>
                <a:moveTo>
                  <a:pt x="8393073" y="4427707"/>
                </a:moveTo>
                <a:lnTo>
                  <a:pt x="8392915" y="4427708"/>
                </a:lnTo>
                <a:lnTo>
                  <a:pt x="8393076" y="4427707"/>
                </a:lnTo>
                <a:close/>
                <a:moveTo>
                  <a:pt x="5985599" y="4401962"/>
                </a:moveTo>
                <a:lnTo>
                  <a:pt x="5985605" y="4401968"/>
                </a:lnTo>
                <a:lnTo>
                  <a:pt x="5985606" y="4401969"/>
                </a:lnTo>
                <a:close/>
                <a:moveTo>
                  <a:pt x="8569703" y="4387264"/>
                </a:moveTo>
                <a:lnTo>
                  <a:pt x="8569684" y="4387278"/>
                </a:lnTo>
                <a:lnTo>
                  <a:pt x="8569703" y="4387265"/>
                </a:lnTo>
                <a:close/>
                <a:moveTo>
                  <a:pt x="5880036" y="4289508"/>
                </a:moveTo>
                <a:lnTo>
                  <a:pt x="5880040" y="4289513"/>
                </a:lnTo>
                <a:lnTo>
                  <a:pt x="5880044" y="4289517"/>
                </a:lnTo>
                <a:lnTo>
                  <a:pt x="5880039" y="4289511"/>
                </a:lnTo>
                <a:close/>
                <a:moveTo>
                  <a:pt x="8822117" y="4265601"/>
                </a:moveTo>
                <a:cubicBezTo>
                  <a:pt x="8835931" y="4265622"/>
                  <a:pt x="8849771" y="4266652"/>
                  <a:pt x="8861404" y="4268678"/>
                </a:cubicBezTo>
                <a:lnTo>
                  <a:pt x="8874119" y="4273102"/>
                </a:lnTo>
                <a:lnTo>
                  <a:pt x="8937196" y="4276472"/>
                </a:lnTo>
                <a:lnTo>
                  <a:pt x="8965348" y="4281262"/>
                </a:lnTo>
                <a:lnTo>
                  <a:pt x="8965889" y="4281287"/>
                </a:lnTo>
                <a:cubicBezTo>
                  <a:pt x="8992461" y="4283779"/>
                  <a:pt x="9019306" y="4287622"/>
                  <a:pt x="9045964" y="4292936"/>
                </a:cubicBezTo>
                <a:lnTo>
                  <a:pt x="9068861" y="4298875"/>
                </a:lnTo>
                <a:lnTo>
                  <a:pt x="9083945" y="4301441"/>
                </a:lnTo>
                <a:lnTo>
                  <a:pt x="9106420" y="4308617"/>
                </a:lnTo>
                <a:lnTo>
                  <a:pt x="9124923" y="4313417"/>
                </a:lnTo>
                <a:lnTo>
                  <a:pt x="9138636" y="4318903"/>
                </a:lnTo>
                <a:lnTo>
                  <a:pt x="9153976" y="4323800"/>
                </a:lnTo>
                <a:lnTo>
                  <a:pt x="9175423" y="4333621"/>
                </a:lnTo>
                <a:lnTo>
                  <a:pt x="9200012" y="4343458"/>
                </a:lnTo>
                <a:lnTo>
                  <a:pt x="9210844" y="4349839"/>
                </a:lnTo>
                <a:lnTo>
                  <a:pt x="9219567" y="4353833"/>
                </a:lnTo>
                <a:lnTo>
                  <a:pt x="9239141" y="4366508"/>
                </a:lnTo>
                <a:lnTo>
                  <a:pt x="9268479" y="4383790"/>
                </a:lnTo>
                <a:lnTo>
                  <a:pt x="9276224" y="4390520"/>
                </a:lnTo>
                <a:lnTo>
                  <a:pt x="9279060" y="4392357"/>
                </a:lnTo>
                <a:lnTo>
                  <a:pt x="9290367" y="4402811"/>
                </a:lnTo>
                <a:lnTo>
                  <a:pt x="9327570" y="4435141"/>
                </a:lnTo>
                <a:cubicBezTo>
                  <a:pt x="9345399" y="4454176"/>
                  <a:pt x="9361207" y="4475169"/>
                  <a:pt x="9374535" y="4498242"/>
                </a:cubicBezTo>
                <a:lnTo>
                  <a:pt x="9394706" y="4545759"/>
                </a:lnTo>
                <a:lnTo>
                  <a:pt x="9404365" y="4567058"/>
                </a:lnTo>
                <a:lnTo>
                  <a:pt x="9405077" y="4570190"/>
                </a:lnTo>
                <a:lnTo>
                  <a:pt x="9406619" y="4573821"/>
                </a:lnTo>
                <a:lnTo>
                  <a:pt x="9411182" y="4597023"/>
                </a:lnTo>
                <a:lnTo>
                  <a:pt x="9421431" y="4642073"/>
                </a:lnTo>
                <a:lnTo>
                  <a:pt x="9421142" y="4647665"/>
                </a:lnTo>
                <a:lnTo>
                  <a:pt x="9421921" y="4651626"/>
                </a:lnTo>
                <a:lnTo>
                  <a:pt x="9419524" y="4678929"/>
                </a:lnTo>
                <a:lnTo>
                  <a:pt x="9417645" y="4715236"/>
                </a:lnTo>
                <a:lnTo>
                  <a:pt x="9415827" y="4721039"/>
                </a:lnTo>
                <a:lnTo>
                  <a:pt x="9415273" y="4727350"/>
                </a:lnTo>
                <a:lnTo>
                  <a:pt x="9403542" y="4760256"/>
                </a:lnTo>
                <a:lnTo>
                  <a:pt x="9395848" y="4784817"/>
                </a:lnTo>
                <a:lnTo>
                  <a:pt x="9393055" y="4789673"/>
                </a:lnTo>
                <a:lnTo>
                  <a:pt x="9389754" y="4798934"/>
                </a:lnTo>
                <a:lnTo>
                  <a:pt x="9367168" y="4834680"/>
                </a:lnTo>
                <a:lnTo>
                  <a:pt x="9358883" y="4849084"/>
                </a:lnTo>
                <a:lnTo>
                  <a:pt x="9355821" y="4852639"/>
                </a:lnTo>
                <a:lnTo>
                  <a:pt x="9348440" y="4864321"/>
                </a:lnTo>
                <a:lnTo>
                  <a:pt x="9318363" y="4896126"/>
                </a:lnTo>
                <a:lnTo>
                  <a:pt x="9309592" y="4906309"/>
                </a:lnTo>
                <a:lnTo>
                  <a:pt x="9305697" y="4909519"/>
                </a:lnTo>
                <a:lnTo>
                  <a:pt x="9294410" y="4921455"/>
                </a:lnTo>
                <a:lnTo>
                  <a:pt x="9264827" y="4943209"/>
                </a:lnTo>
                <a:lnTo>
                  <a:pt x="9250816" y="4954760"/>
                </a:lnTo>
                <a:lnTo>
                  <a:pt x="9242793" y="4959414"/>
                </a:lnTo>
                <a:lnTo>
                  <a:pt x="9230741" y="4968276"/>
                </a:lnTo>
                <a:lnTo>
                  <a:pt x="9209826" y="4978536"/>
                </a:lnTo>
                <a:lnTo>
                  <a:pt x="9185397" y="4992707"/>
                </a:lnTo>
                <a:lnTo>
                  <a:pt x="9167037" y="4999527"/>
                </a:lnTo>
                <a:lnTo>
                  <a:pt x="9160510" y="5002729"/>
                </a:lnTo>
                <a:lnTo>
                  <a:pt x="9152723" y="5004845"/>
                </a:lnTo>
                <a:lnTo>
                  <a:pt x="9116178" y="5018420"/>
                </a:lnTo>
                <a:lnTo>
                  <a:pt x="9071996" y="5029220"/>
                </a:lnTo>
                <a:lnTo>
                  <a:pt x="9051083" y="5038355"/>
                </a:lnTo>
                <a:cubicBezTo>
                  <a:pt x="9038448" y="5041924"/>
                  <a:pt x="9025203" y="5044078"/>
                  <a:pt x="9011715" y="5045460"/>
                </a:cubicBezTo>
                <a:lnTo>
                  <a:pt x="8981622" y="5047011"/>
                </a:lnTo>
                <a:lnTo>
                  <a:pt x="8916235" y="5054474"/>
                </a:lnTo>
                <a:lnTo>
                  <a:pt x="8906583" y="5057686"/>
                </a:lnTo>
                <a:cubicBezTo>
                  <a:pt x="8885158" y="5062110"/>
                  <a:pt x="8855771" y="5064069"/>
                  <a:pt x="8834129" y="5060105"/>
                </a:cubicBezTo>
                <a:lnTo>
                  <a:pt x="8821164" y="5054423"/>
                </a:lnTo>
                <a:lnTo>
                  <a:pt x="8806764" y="5054319"/>
                </a:lnTo>
                <a:lnTo>
                  <a:pt x="8726362" y="5044312"/>
                </a:lnTo>
                <a:lnTo>
                  <a:pt x="8706962" y="5043151"/>
                </a:lnTo>
                <a:cubicBezTo>
                  <a:pt x="8689849" y="5040518"/>
                  <a:pt x="8673010" y="5036925"/>
                  <a:pt x="8656880" y="5032143"/>
                </a:cubicBezTo>
                <a:lnTo>
                  <a:pt x="8644290" y="5027159"/>
                </a:lnTo>
                <a:lnTo>
                  <a:pt x="8601654" y="5016830"/>
                </a:lnTo>
                <a:lnTo>
                  <a:pt x="8583163" y="5009472"/>
                </a:lnTo>
                <a:lnTo>
                  <a:pt x="8567385" y="5006911"/>
                </a:lnTo>
                <a:cubicBezTo>
                  <a:pt x="8559975" y="5005318"/>
                  <a:pt x="8552992" y="5003210"/>
                  <a:pt x="8547179" y="5000124"/>
                </a:cubicBezTo>
                <a:lnTo>
                  <a:pt x="8538335" y="4991635"/>
                </a:lnTo>
                <a:lnTo>
                  <a:pt x="8456122" y="4958922"/>
                </a:lnTo>
                <a:lnTo>
                  <a:pt x="8449891" y="4955099"/>
                </a:lnTo>
                <a:lnTo>
                  <a:pt x="8437364" y="4950105"/>
                </a:lnTo>
                <a:cubicBezTo>
                  <a:pt x="8414800" y="4938536"/>
                  <a:pt x="8393146" y="4925152"/>
                  <a:pt x="8371927" y="4910955"/>
                </a:cubicBezTo>
                <a:lnTo>
                  <a:pt x="8323932" y="4877810"/>
                </a:lnTo>
                <a:lnTo>
                  <a:pt x="8322773" y="4877099"/>
                </a:lnTo>
                <a:lnTo>
                  <a:pt x="8238927" y="4819178"/>
                </a:lnTo>
                <a:lnTo>
                  <a:pt x="8071991" y="4705535"/>
                </a:lnTo>
                <a:lnTo>
                  <a:pt x="7934138" y="4618566"/>
                </a:lnTo>
                <a:lnTo>
                  <a:pt x="7848938" y="4566018"/>
                </a:lnTo>
                <a:lnTo>
                  <a:pt x="7757254" y="4513151"/>
                </a:lnTo>
                <a:lnTo>
                  <a:pt x="7615976" y="4433057"/>
                </a:lnTo>
                <a:lnTo>
                  <a:pt x="7459239" y="4350074"/>
                </a:lnTo>
                <a:lnTo>
                  <a:pt x="7397192" y="4317361"/>
                </a:lnTo>
                <a:lnTo>
                  <a:pt x="7397472" y="4317372"/>
                </a:lnTo>
                <a:lnTo>
                  <a:pt x="7397452" y="4317361"/>
                </a:lnTo>
                <a:cubicBezTo>
                  <a:pt x="7451102" y="4310989"/>
                  <a:pt x="7508653" y="4313980"/>
                  <a:pt x="7566962" y="4318965"/>
                </a:cubicBezTo>
                <a:lnTo>
                  <a:pt x="7653041" y="4326874"/>
                </a:lnTo>
                <a:lnTo>
                  <a:pt x="7735619" y="4329944"/>
                </a:lnTo>
                <a:cubicBezTo>
                  <a:pt x="7849189" y="4331038"/>
                  <a:pt x="7963367" y="4329196"/>
                  <a:pt x="8077694" y="4324904"/>
                </a:cubicBezTo>
                <a:lnTo>
                  <a:pt x="8352622" y="4309084"/>
                </a:lnTo>
                <a:lnTo>
                  <a:pt x="8360129" y="4308431"/>
                </a:lnTo>
                <a:cubicBezTo>
                  <a:pt x="8426271" y="4301939"/>
                  <a:pt x="8492392" y="4295187"/>
                  <a:pt x="8558580" y="4289587"/>
                </a:cubicBezTo>
                <a:lnTo>
                  <a:pt x="8646509" y="4284310"/>
                </a:lnTo>
                <a:lnTo>
                  <a:pt x="8761772" y="4273664"/>
                </a:lnTo>
                <a:lnTo>
                  <a:pt x="8769031" y="4273532"/>
                </a:lnTo>
                <a:lnTo>
                  <a:pt x="8782993" y="4268570"/>
                </a:lnTo>
                <a:cubicBezTo>
                  <a:pt x="8794518" y="4266565"/>
                  <a:pt x="8808304" y="4265579"/>
                  <a:pt x="8822117" y="4265601"/>
                </a:cubicBezTo>
                <a:close/>
                <a:moveTo>
                  <a:pt x="3673370" y="4209642"/>
                </a:moveTo>
                <a:lnTo>
                  <a:pt x="3680453" y="4211283"/>
                </a:lnTo>
                <a:lnTo>
                  <a:pt x="3680456" y="4211283"/>
                </a:lnTo>
                <a:close/>
                <a:moveTo>
                  <a:pt x="3565916" y="4177413"/>
                </a:moveTo>
                <a:lnTo>
                  <a:pt x="3565918" y="4177414"/>
                </a:lnTo>
                <a:lnTo>
                  <a:pt x="3565920" y="4177415"/>
                </a:lnTo>
                <a:lnTo>
                  <a:pt x="3565921" y="4177415"/>
                </a:lnTo>
                <a:lnTo>
                  <a:pt x="3565921" y="4177415"/>
                </a:lnTo>
                <a:lnTo>
                  <a:pt x="3565920" y="4177415"/>
                </a:lnTo>
                <a:close/>
                <a:moveTo>
                  <a:pt x="4958022" y="4108797"/>
                </a:moveTo>
                <a:lnTo>
                  <a:pt x="4958021" y="4108799"/>
                </a:lnTo>
                <a:lnTo>
                  <a:pt x="4958021" y="4108802"/>
                </a:lnTo>
                <a:close/>
                <a:moveTo>
                  <a:pt x="3906724" y="4104177"/>
                </a:moveTo>
                <a:lnTo>
                  <a:pt x="3906715" y="4104177"/>
                </a:lnTo>
                <a:lnTo>
                  <a:pt x="3906715" y="4104177"/>
                </a:lnTo>
                <a:lnTo>
                  <a:pt x="3906724" y="4104177"/>
                </a:lnTo>
                <a:close/>
                <a:moveTo>
                  <a:pt x="3433209" y="4094703"/>
                </a:moveTo>
                <a:lnTo>
                  <a:pt x="3433211" y="4094704"/>
                </a:lnTo>
                <a:lnTo>
                  <a:pt x="3433212" y="4094705"/>
                </a:lnTo>
                <a:close/>
                <a:moveTo>
                  <a:pt x="3419940" y="4081544"/>
                </a:moveTo>
                <a:lnTo>
                  <a:pt x="3419942" y="4081547"/>
                </a:lnTo>
                <a:lnTo>
                  <a:pt x="3419943" y="4081549"/>
                </a:lnTo>
                <a:lnTo>
                  <a:pt x="3419941" y="4081546"/>
                </a:lnTo>
                <a:close/>
                <a:moveTo>
                  <a:pt x="4963447" y="4042771"/>
                </a:moveTo>
                <a:lnTo>
                  <a:pt x="4963447" y="4042774"/>
                </a:lnTo>
                <a:lnTo>
                  <a:pt x="4963447" y="4042775"/>
                </a:lnTo>
                <a:close/>
                <a:moveTo>
                  <a:pt x="3380003" y="4025255"/>
                </a:moveTo>
                <a:lnTo>
                  <a:pt x="3380004" y="4025257"/>
                </a:lnTo>
                <a:lnTo>
                  <a:pt x="3380006" y="4025259"/>
                </a:lnTo>
                <a:lnTo>
                  <a:pt x="3380005" y="4025258"/>
                </a:lnTo>
                <a:close/>
                <a:moveTo>
                  <a:pt x="3372669" y="4007265"/>
                </a:moveTo>
                <a:lnTo>
                  <a:pt x="3372670" y="4007270"/>
                </a:lnTo>
                <a:lnTo>
                  <a:pt x="3372672" y="4007276"/>
                </a:lnTo>
                <a:lnTo>
                  <a:pt x="3372670" y="4007269"/>
                </a:lnTo>
                <a:close/>
                <a:moveTo>
                  <a:pt x="3368879" y="3992702"/>
                </a:moveTo>
                <a:lnTo>
                  <a:pt x="3368879" y="3992708"/>
                </a:lnTo>
                <a:lnTo>
                  <a:pt x="3368881" y="3992713"/>
                </a:lnTo>
                <a:lnTo>
                  <a:pt x="3368880" y="3992707"/>
                </a:lnTo>
                <a:close/>
                <a:moveTo>
                  <a:pt x="3365303" y="3960458"/>
                </a:moveTo>
                <a:lnTo>
                  <a:pt x="3365303" y="3960464"/>
                </a:lnTo>
                <a:lnTo>
                  <a:pt x="3365304" y="3960471"/>
                </a:lnTo>
                <a:lnTo>
                  <a:pt x="3365304" y="3960467"/>
                </a:lnTo>
                <a:close/>
                <a:moveTo>
                  <a:pt x="3367007" y="3904198"/>
                </a:moveTo>
                <a:lnTo>
                  <a:pt x="3367006" y="3904217"/>
                </a:lnTo>
                <a:lnTo>
                  <a:pt x="3367006" y="3904225"/>
                </a:lnTo>
                <a:lnTo>
                  <a:pt x="3367007" y="3904210"/>
                </a:lnTo>
                <a:close/>
                <a:moveTo>
                  <a:pt x="5025414" y="3836323"/>
                </a:moveTo>
                <a:lnTo>
                  <a:pt x="5025404" y="3836337"/>
                </a:lnTo>
                <a:lnTo>
                  <a:pt x="5025399" y="3836346"/>
                </a:lnTo>
                <a:lnTo>
                  <a:pt x="5025408" y="3836333"/>
                </a:lnTo>
                <a:close/>
                <a:moveTo>
                  <a:pt x="5100855" y="3775929"/>
                </a:moveTo>
                <a:lnTo>
                  <a:pt x="5100843" y="3775936"/>
                </a:lnTo>
                <a:lnTo>
                  <a:pt x="5100835" y="3775941"/>
                </a:lnTo>
                <a:lnTo>
                  <a:pt x="5100847" y="3775934"/>
                </a:lnTo>
                <a:close/>
                <a:moveTo>
                  <a:pt x="3647086" y="3761430"/>
                </a:moveTo>
                <a:lnTo>
                  <a:pt x="3647595" y="3768095"/>
                </a:lnTo>
                <a:lnTo>
                  <a:pt x="3663086" y="3804431"/>
                </a:lnTo>
                <a:lnTo>
                  <a:pt x="3663142" y="3804559"/>
                </a:lnTo>
                <a:lnTo>
                  <a:pt x="3647596" y="3768095"/>
                </a:lnTo>
                <a:lnTo>
                  <a:pt x="3647087" y="3761433"/>
                </a:lnTo>
                <a:close/>
                <a:moveTo>
                  <a:pt x="3377977" y="3715906"/>
                </a:moveTo>
                <a:lnTo>
                  <a:pt x="3377977" y="3715907"/>
                </a:lnTo>
                <a:lnTo>
                  <a:pt x="3377978" y="3715937"/>
                </a:lnTo>
                <a:lnTo>
                  <a:pt x="3377978" y="3715934"/>
                </a:lnTo>
                <a:close/>
                <a:moveTo>
                  <a:pt x="3645360" y="3706290"/>
                </a:moveTo>
                <a:lnTo>
                  <a:pt x="3644017" y="3721255"/>
                </a:lnTo>
                <a:lnTo>
                  <a:pt x="3645375" y="3739032"/>
                </a:lnTo>
                <a:lnTo>
                  <a:pt x="3645375" y="3739024"/>
                </a:lnTo>
                <a:lnTo>
                  <a:pt x="3644018" y="3721255"/>
                </a:lnTo>
                <a:lnTo>
                  <a:pt x="3645360" y="3706297"/>
                </a:lnTo>
                <a:close/>
                <a:moveTo>
                  <a:pt x="6433926" y="3633583"/>
                </a:moveTo>
                <a:lnTo>
                  <a:pt x="6433550" y="3633617"/>
                </a:lnTo>
                <a:lnTo>
                  <a:pt x="6431468" y="3633804"/>
                </a:lnTo>
                <a:lnTo>
                  <a:pt x="6431466" y="3633804"/>
                </a:lnTo>
                <a:lnTo>
                  <a:pt x="6433550" y="3633617"/>
                </a:lnTo>
                <a:lnTo>
                  <a:pt x="6433926" y="3633583"/>
                </a:lnTo>
                <a:close/>
                <a:moveTo>
                  <a:pt x="3653105" y="3633519"/>
                </a:moveTo>
                <a:lnTo>
                  <a:pt x="3648466" y="3671660"/>
                </a:lnTo>
                <a:lnTo>
                  <a:pt x="3648444" y="3671912"/>
                </a:lnTo>
                <a:lnTo>
                  <a:pt x="3648446" y="3671895"/>
                </a:lnTo>
                <a:lnTo>
                  <a:pt x="3648467" y="3671660"/>
                </a:lnTo>
                <a:lnTo>
                  <a:pt x="3653105" y="3633527"/>
                </a:lnTo>
                <a:close/>
                <a:moveTo>
                  <a:pt x="5327877" y="3615749"/>
                </a:moveTo>
                <a:lnTo>
                  <a:pt x="5327876" y="3615750"/>
                </a:lnTo>
                <a:lnTo>
                  <a:pt x="5327876" y="3615751"/>
                </a:lnTo>
                <a:lnTo>
                  <a:pt x="5327877" y="3615750"/>
                </a:lnTo>
                <a:close/>
                <a:moveTo>
                  <a:pt x="6337750" y="3595701"/>
                </a:moveTo>
                <a:lnTo>
                  <a:pt x="6337751" y="3595704"/>
                </a:lnTo>
                <a:lnTo>
                  <a:pt x="6337752" y="3595704"/>
                </a:lnTo>
                <a:lnTo>
                  <a:pt x="6337751" y="3595701"/>
                </a:lnTo>
                <a:close/>
                <a:moveTo>
                  <a:pt x="7502551" y="3594502"/>
                </a:moveTo>
                <a:lnTo>
                  <a:pt x="7502537" y="3594509"/>
                </a:lnTo>
                <a:lnTo>
                  <a:pt x="7500318" y="3595628"/>
                </a:lnTo>
                <a:lnTo>
                  <a:pt x="7500326" y="3595624"/>
                </a:lnTo>
                <a:close/>
                <a:moveTo>
                  <a:pt x="3655936" y="3575952"/>
                </a:moveTo>
                <a:lnTo>
                  <a:pt x="3655934" y="3575997"/>
                </a:lnTo>
                <a:lnTo>
                  <a:pt x="3655548" y="3589037"/>
                </a:lnTo>
                <a:lnTo>
                  <a:pt x="3655554" y="3588855"/>
                </a:lnTo>
                <a:close/>
                <a:moveTo>
                  <a:pt x="3656044" y="3572259"/>
                </a:moveTo>
                <a:lnTo>
                  <a:pt x="3656045" y="3572262"/>
                </a:lnTo>
                <a:lnTo>
                  <a:pt x="3656045" y="3572262"/>
                </a:lnTo>
                <a:close/>
                <a:moveTo>
                  <a:pt x="3654891" y="3566530"/>
                </a:moveTo>
                <a:lnTo>
                  <a:pt x="3654908" y="3566613"/>
                </a:lnTo>
                <a:lnTo>
                  <a:pt x="3654912" y="3566632"/>
                </a:lnTo>
                <a:lnTo>
                  <a:pt x="3654892" y="3566534"/>
                </a:lnTo>
                <a:close/>
                <a:moveTo>
                  <a:pt x="5769753" y="3564441"/>
                </a:moveTo>
                <a:lnTo>
                  <a:pt x="5769753" y="3564442"/>
                </a:lnTo>
                <a:lnTo>
                  <a:pt x="5769751" y="3564444"/>
                </a:lnTo>
                <a:lnTo>
                  <a:pt x="5769752" y="3564443"/>
                </a:lnTo>
                <a:lnTo>
                  <a:pt x="5769753" y="3564442"/>
                </a:lnTo>
                <a:lnTo>
                  <a:pt x="5769753" y="3564441"/>
                </a:lnTo>
                <a:close/>
                <a:moveTo>
                  <a:pt x="3137967" y="3542397"/>
                </a:moveTo>
                <a:lnTo>
                  <a:pt x="3138019" y="3542425"/>
                </a:lnTo>
                <a:lnTo>
                  <a:pt x="3140474" y="3543720"/>
                </a:lnTo>
                <a:lnTo>
                  <a:pt x="3140472" y="3543718"/>
                </a:lnTo>
                <a:close/>
                <a:moveTo>
                  <a:pt x="3122800" y="3531556"/>
                </a:moveTo>
                <a:lnTo>
                  <a:pt x="3136693" y="3541712"/>
                </a:lnTo>
                <a:lnTo>
                  <a:pt x="3136695" y="3541713"/>
                </a:lnTo>
                <a:lnTo>
                  <a:pt x="3122814" y="3531566"/>
                </a:lnTo>
                <a:close/>
                <a:moveTo>
                  <a:pt x="3059019" y="3484931"/>
                </a:moveTo>
                <a:lnTo>
                  <a:pt x="3059035" y="3484944"/>
                </a:lnTo>
                <a:lnTo>
                  <a:pt x="3088563" y="3506529"/>
                </a:lnTo>
                <a:lnTo>
                  <a:pt x="3088522" y="3506498"/>
                </a:lnTo>
                <a:close/>
                <a:moveTo>
                  <a:pt x="5834526" y="3471627"/>
                </a:moveTo>
                <a:lnTo>
                  <a:pt x="5834524" y="3471630"/>
                </a:lnTo>
                <a:lnTo>
                  <a:pt x="5817977" y="3496612"/>
                </a:lnTo>
                <a:lnTo>
                  <a:pt x="5803826" y="3516425"/>
                </a:lnTo>
                <a:lnTo>
                  <a:pt x="5803817" y="3516437"/>
                </a:lnTo>
                <a:lnTo>
                  <a:pt x="5817978" y="3496612"/>
                </a:lnTo>
                <a:close/>
                <a:moveTo>
                  <a:pt x="5851508" y="3445990"/>
                </a:moveTo>
                <a:lnTo>
                  <a:pt x="5842482" y="3459615"/>
                </a:lnTo>
                <a:lnTo>
                  <a:pt x="5851507" y="3445991"/>
                </a:lnTo>
                <a:close/>
                <a:moveTo>
                  <a:pt x="6527201" y="3440328"/>
                </a:moveTo>
                <a:lnTo>
                  <a:pt x="6527199" y="3440329"/>
                </a:lnTo>
                <a:lnTo>
                  <a:pt x="6527200" y="3440329"/>
                </a:lnTo>
                <a:close/>
                <a:moveTo>
                  <a:pt x="2970716" y="3416891"/>
                </a:moveTo>
                <a:lnTo>
                  <a:pt x="2971003" y="3417113"/>
                </a:lnTo>
                <a:lnTo>
                  <a:pt x="2971329" y="3417364"/>
                </a:lnTo>
                <a:lnTo>
                  <a:pt x="2970917" y="3417045"/>
                </a:lnTo>
                <a:close/>
                <a:moveTo>
                  <a:pt x="7716421" y="3392901"/>
                </a:moveTo>
                <a:lnTo>
                  <a:pt x="7715466" y="3394287"/>
                </a:lnTo>
                <a:lnTo>
                  <a:pt x="7715466" y="3394291"/>
                </a:lnTo>
                <a:lnTo>
                  <a:pt x="7716420" y="3392905"/>
                </a:lnTo>
                <a:close/>
                <a:moveTo>
                  <a:pt x="7724111" y="3375461"/>
                </a:moveTo>
                <a:lnTo>
                  <a:pt x="7724110" y="3375462"/>
                </a:lnTo>
                <a:lnTo>
                  <a:pt x="7721266" y="3382661"/>
                </a:lnTo>
                <a:lnTo>
                  <a:pt x="7721172" y="3382899"/>
                </a:lnTo>
                <a:lnTo>
                  <a:pt x="7721171" y="3382903"/>
                </a:lnTo>
                <a:lnTo>
                  <a:pt x="7721266" y="3382661"/>
                </a:lnTo>
                <a:close/>
                <a:moveTo>
                  <a:pt x="7732441" y="3354375"/>
                </a:moveTo>
                <a:lnTo>
                  <a:pt x="7728967" y="3363166"/>
                </a:lnTo>
                <a:lnTo>
                  <a:pt x="7728965" y="3363174"/>
                </a:lnTo>
                <a:lnTo>
                  <a:pt x="7732441" y="3354378"/>
                </a:lnTo>
                <a:close/>
                <a:moveTo>
                  <a:pt x="5468602" y="3341512"/>
                </a:moveTo>
                <a:lnTo>
                  <a:pt x="5464808" y="3350446"/>
                </a:lnTo>
                <a:lnTo>
                  <a:pt x="5464810" y="3350444"/>
                </a:lnTo>
                <a:close/>
                <a:moveTo>
                  <a:pt x="6847311" y="3326835"/>
                </a:moveTo>
                <a:lnTo>
                  <a:pt x="6847311" y="3326835"/>
                </a:lnTo>
                <a:lnTo>
                  <a:pt x="6847317" y="3326848"/>
                </a:lnTo>
                <a:close/>
                <a:moveTo>
                  <a:pt x="6849521" y="3325765"/>
                </a:moveTo>
                <a:lnTo>
                  <a:pt x="6849517" y="3325767"/>
                </a:lnTo>
                <a:lnTo>
                  <a:pt x="6847339" y="3326903"/>
                </a:lnTo>
                <a:close/>
                <a:moveTo>
                  <a:pt x="5487965" y="3295907"/>
                </a:moveTo>
                <a:lnTo>
                  <a:pt x="5487965" y="3295908"/>
                </a:lnTo>
                <a:lnTo>
                  <a:pt x="5487965" y="3295908"/>
                </a:lnTo>
                <a:close/>
                <a:moveTo>
                  <a:pt x="5493326" y="3273827"/>
                </a:moveTo>
                <a:lnTo>
                  <a:pt x="5493325" y="3273830"/>
                </a:lnTo>
                <a:lnTo>
                  <a:pt x="5493325" y="3273831"/>
                </a:lnTo>
                <a:close/>
                <a:moveTo>
                  <a:pt x="6995093" y="3261236"/>
                </a:moveTo>
                <a:lnTo>
                  <a:pt x="6991750" y="3261402"/>
                </a:lnTo>
                <a:lnTo>
                  <a:pt x="6995095" y="3261236"/>
                </a:lnTo>
                <a:close/>
                <a:moveTo>
                  <a:pt x="2884132" y="3255362"/>
                </a:moveTo>
                <a:lnTo>
                  <a:pt x="2884132" y="3255362"/>
                </a:lnTo>
                <a:lnTo>
                  <a:pt x="2884132" y="3255363"/>
                </a:lnTo>
                <a:lnTo>
                  <a:pt x="2884132" y="3255362"/>
                </a:lnTo>
                <a:close/>
                <a:moveTo>
                  <a:pt x="3295626" y="3227022"/>
                </a:moveTo>
                <a:lnTo>
                  <a:pt x="3295626" y="3227024"/>
                </a:lnTo>
                <a:lnTo>
                  <a:pt x="3295626" y="3227024"/>
                </a:lnTo>
                <a:close/>
                <a:moveTo>
                  <a:pt x="7755085" y="3226136"/>
                </a:moveTo>
                <a:lnTo>
                  <a:pt x="7755052" y="3228202"/>
                </a:lnTo>
                <a:lnTo>
                  <a:pt x="7755052" y="3228204"/>
                </a:lnTo>
                <a:close/>
                <a:moveTo>
                  <a:pt x="7755316" y="3211481"/>
                </a:moveTo>
                <a:lnTo>
                  <a:pt x="7755278" y="3213856"/>
                </a:lnTo>
                <a:lnTo>
                  <a:pt x="7755278" y="3213863"/>
                </a:lnTo>
                <a:close/>
                <a:moveTo>
                  <a:pt x="2907650" y="3194890"/>
                </a:moveTo>
                <a:lnTo>
                  <a:pt x="2907627" y="3194916"/>
                </a:lnTo>
                <a:lnTo>
                  <a:pt x="2907602" y="3194946"/>
                </a:lnTo>
                <a:lnTo>
                  <a:pt x="2907628" y="3194917"/>
                </a:lnTo>
                <a:close/>
                <a:moveTo>
                  <a:pt x="7598140" y="3148623"/>
                </a:moveTo>
                <a:lnTo>
                  <a:pt x="7598140" y="3148624"/>
                </a:lnTo>
                <a:lnTo>
                  <a:pt x="7600819" y="3153557"/>
                </a:lnTo>
                <a:lnTo>
                  <a:pt x="7600819" y="3153556"/>
                </a:lnTo>
                <a:close/>
                <a:moveTo>
                  <a:pt x="3353048" y="3126859"/>
                </a:moveTo>
                <a:lnTo>
                  <a:pt x="3348558" y="3131767"/>
                </a:lnTo>
                <a:lnTo>
                  <a:pt x="3348554" y="3131772"/>
                </a:lnTo>
                <a:lnTo>
                  <a:pt x="3353042" y="3126868"/>
                </a:lnTo>
                <a:close/>
                <a:moveTo>
                  <a:pt x="3376615" y="3101092"/>
                </a:moveTo>
                <a:lnTo>
                  <a:pt x="3376601" y="3101106"/>
                </a:lnTo>
                <a:lnTo>
                  <a:pt x="3376175" y="3101571"/>
                </a:lnTo>
                <a:lnTo>
                  <a:pt x="3376183" y="3101564"/>
                </a:lnTo>
                <a:close/>
                <a:moveTo>
                  <a:pt x="3379909" y="3097917"/>
                </a:moveTo>
                <a:lnTo>
                  <a:pt x="3379901" y="3097923"/>
                </a:lnTo>
                <a:lnTo>
                  <a:pt x="3379817" y="3097994"/>
                </a:lnTo>
                <a:lnTo>
                  <a:pt x="3379292" y="3098441"/>
                </a:lnTo>
                <a:lnTo>
                  <a:pt x="3379285" y="3098448"/>
                </a:lnTo>
                <a:lnTo>
                  <a:pt x="3379817" y="3097994"/>
                </a:lnTo>
                <a:close/>
                <a:moveTo>
                  <a:pt x="2997289" y="3090375"/>
                </a:moveTo>
                <a:lnTo>
                  <a:pt x="2997287" y="3090377"/>
                </a:lnTo>
                <a:lnTo>
                  <a:pt x="2997282" y="3090384"/>
                </a:lnTo>
                <a:lnTo>
                  <a:pt x="2997286" y="3090380"/>
                </a:lnTo>
                <a:close/>
                <a:moveTo>
                  <a:pt x="7727149" y="3067813"/>
                </a:moveTo>
                <a:lnTo>
                  <a:pt x="7727150" y="3067815"/>
                </a:lnTo>
                <a:lnTo>
                  <a:pt x="7727184" y="3067880"/>
                </a:lnTo>
                <a:lnTo>
                  <a:pt x="7728022" y="3069480"/>
                </a:lnTo>
                <a:lnTo>
                  <a:pt x="7747995" y="3139016"/>
                </a:lnTo>
                <a:lnTo>
                  <a:pt x="7728023" y="3069479"/>
                </a:lnTo>
                <a:lnTo>
                  <a:pt x="7727184" y="3067880"/>
                </a:lnTo>
                <a:close/>
                <a:moveTo>
                  <a:pt x="3032838" y="3055695"/>
                </a:moveTo>
                <a:lnTo>
                  <a:pt x="3032836" y="3055697"/>
                </a:lnTo>
                <a:lnTo>
                  <a:pt x="3032827" y="3055706"/>
                </a:lnTo>
                <a:close/>
                <a:moveTo>
                  <a:pt x="3461858" y="3023881"/>
                </a:moveTo>
                <a:lnTo>
                  <a:pt x="3461850" y="3023887"/>
                </a:lnTo>
                <a:lnTo>
                  <a:pt x="3461489" y="3024291"/>
                </a:lnTo>
                <a:lnTo>
                  <a:pt x="3461495" y="3024286"/>
                </a:lnTo>
                <a:close/>
                <a:moveTo>
                  <a:pt x="3115385" y="2979055"/>
                </a:moveTo>
                <a:lnTo>
                  <a:pt x="3115371" y="2979067"/>
                </a:lnTo>
                <a:lnTo>
                  <a:pt x="3115380" y="2979059"/>
                </a:lnTo>
                <a:close/>
                <a:moveTo>
                  <a:pt x="7449548" y="2954698"/>
                </a:moveTo>
                <a:lnTo>
                  <a:pt x="7449550" y="2954700"/>
                </a:lnTo>
                <a:lnTo>
                  <a:pt x="7462248" y="2961765"/>
                </a:lnTo>
                <a:lnTo>
                  <a:pt x="7465491" y="2963570"/>
                </a:lnTo>
                <a:lnTo>
                  <a:pt x="7465490" y="2963569"/>
                </a:lnTo>
                <a:lnTo>
                  <a:pt x="7462248" y="2961765"/>
                </a:lnTo>
                <a:close/>
                <a:moveTo>
                  <a:pt x="3566330" y="2919625"/>
                </a:moveTo>
                <a:lnTo>
                  <a:pt x="3563705" y="2921913"/>
                </a:lnTo>
                <a:lnTo>
                  <a:pt x="3563704" y="2921916"/>
                </a:lnTo>
                <a:lnTo>
                  <a:pt x="3566327" y="2919628"/>
                </a:lnTo>
                <a:close/>
                <a:moveTo>
                  <a:pt x="3583143" y="2895428"/>
                </a:moveTo>
                <a:lnTo>
                  <a:pt x="3581315" y="2898642"/>
                </a:lnTo>
                <a:lnTo>
                  <a:pt x="3583142" y="2895429"/>
                </a:lnTo>
                <a:close/>
                <a:moveTo>
                  <a:pt x="3601477" y="2856777"/>
                </a:moveTo>
                <a:lnTo>
                  <a:pt x="3601397" y="2857101"/>
                </a:lnTo>
                <a:lnTo>
                  <a:pt x="3601478" y="2856777"/>
                </a:lnTo>
                <a:close/>
                <a:moveTo>
                  <a:pt x="5067876" y="2854297"/>
                </a:moveTo>
                <a:lnTo>
                  <a:pt x="5067877" y="2854299"/>
                </a:lnTo>
                <a:lnTo>
                  <a:pt x="5067878" y="2854300"/>
                </a:lnTo>
                <a:lnTo>
                  <a:pt x="5067877" y="2854298"/>
                </a:lnTo>
                <a:close/>
                <a:moveTo>
                  <a:pt x="5436943" y="2710835"/>
                </a:moveTo>
                <a:lnTo>
                  <a:pt x="5436960" y="2710865"/>
                </a:lnTo>
                <a:lnTo>
                  <a:pt x="5436972" y="2710887"/>
                </a:lnTo>
                <a:lnTo>
                  <a:pt x="5436968" y="2710881"/>
                </a:lnTo>
                <a:lnTo>
                  <a:pt x="5436960" y="2710865"/>
                </a:lnTo>
                <a:lnTo>
                  <a:pt x="5436951" y="2710851"/>
                </a:lnTo>
                <a:close/>
                <a:moveTo>
                  <a:pt x="2275240" y="2638928"/>
                </a:moveTo>
                <a:lnTo>
                  <a:pt x="2275243" y="2638931"/>
                </a:lnTo>
                <a:lnTo>
                  <a:pt x="2275259" y="2638942"/>
                </a:lnTo>
                <a:lnTo>
                  <a:pt x="2275252" y="2638937"/>
                </a:lnTo>
                <a:lnTo>
                  <a:pt x="2275243" y="2638931"/>
                </a:lnTo>
                <a:lnTo>
                  <a:pt x="2275242" y="2638930"/>
                </a:lnTo>
                <a:close/>
                <a:moveTo>
                  <a:pt x="3852300" y="2540255"/>
                </a:moveTo>
                <a:lnTo>
                  <a:pt x="3852298" y="2540256"/>
                </a:lnTo>
                <a:lnTo>
                  <a:pt x="3852300" y="2540255"/>
                </a:lnTo>
                <a:close/>
                <a:moveTo>
                  <a:pt x="4617037" y="2489191"/>
                </a:moveTo>
                <a:lnTo>
                  <a:pt x="4617634" y="2489408"/>
                </a:lnTo>
                <a:lnTo>
                  <a:pt x="4617038" y="2489191"/>
                </a:lnTo>
                <a:close/>
                <a:moveTo>
                  <a:pt x="1972842" y="2425504"/>
                </a:moveTo>
                <a:lnTo>
                  <a:pt x="1972861" y="2425518"/>
                </a:lnTo>
                <a:lnTo>
                  <a:pt x="1972887" y="2425543"/>
                </a:lnTo>
                <a:lnTo>
                  <a:pt x="1972881" y="2425537"/>
                </a:lnTo>
                <a:lnTo>
                  <a:pt x="1972861" y="2425518"/>
                </a:lnTo>
                <a:lnTo>
                  <a:pt x="1972848" y="2425508"/>
                </a:lnTo>
                <a:close/>
                <a:moveTo>
                  <a:pt x="1958227" y="2377856"/>
                </a:moveTo>
                <a:lnTo>
                  <a:pt x="1958232" y="2377863"/>
                </a:lnTo>
                <a:lnTo>
                  <a:pt x="1958240" y="2377867"/>
                </a:lnTo>
                <a:lnTo>
                  <a:pt x="1958231" y="2377860"/>
                </a:lnTo>
                <a:close/>
                <a:moveTo>
                  <a:pt x="1573997" y="2171771"/>
                </a:moveTo>
                <a:lnTo>
                  <a:pt x="1573999" y="2171772"/>
                </a:lnTo>
                <a:lnTo>
                  <a:pt x="1573998" y="2171771"/>
                </a:lnTo>
                <a:close/>
                <a:moveTo>
                  <a:pt x="6932321" y="2003627"/>
                </a:moveTo>
                <a:lnTo>
                  <a:pt x="6929598" y="2005092"/>
                </a:lnTo>
                <a:lnTo>
                  <a:pt x="6929514" y="2005144"/>
                </a:lnTo>
                <a:lnTo>
                  <a:pt x="6932288" y="2003652"/>
                </a:lnTo>
                <a:close/>
                <a:moveTo>
                  <a:pt x="730236" y="2002483"/>
                </a:moveTo>
                <a:lnTo>
                  <a:pt x="730236" y="2002486"/>
                </a:lnTo>
                <a:lnTo>
                  <a:pt x="730241" y="2002512"/>
                </a:lnTo>
                <a:lnTo>
                  <a:pt x="730241" y="2002508"/>
                </a:lnTo>
                <a:close/>
                <a:moveTo>
                  <a:pt x="731131" y="1990569"/>
                </a:moveTo>
                <a:lnTo>
                  <a:pt x="731124" y="1990580"/>
                </a:lnTo>
                <a:lnTo>
                  <a:pt x="731058" y="1991480"/>
                </a:lnTo>
                <a:lnTo>
                  <a:pt x="731063" y="1991471"/>
                </a:lnTo>
                <a:close/>
                <a:moveTo>
                  <a:pt x="6958327" y="1987420"/>
                </a:moveTo>
                <a:lnTo>
                  <a:pt x="6958325" y="1987420"/>
                </a:lnTo>
                <a:lnTo>
                  <a:pt x="6957967" y="1987987"/>
                </a:lnTo>
                <a:lnTo>
                  <a:pt x="6957968" y="1987987"/>
                </a:lnTo>
                <a:close/>
                <a:moveTo>
                  <a:pt x="6825757" y="1939947"/>
                </a:moveTo>
                <a:lnTo>
                  <a:pt x="6825756" y="1939948"/>
                </a:lnTo>
                <a:lnTo>
                  <a:pt x="6825756" y="1940947"/>
                </a:lnTo>
                <a:lnTo>
                  <a:pt x="6825757" y="1940947"/>
                </a:lnTo>
                <a:close/>
                <a:moveTo>
                  <a:pt x="1434273" y="1937175"/>
                </a:moveTo>
                <a:lnTo>
                  <a:pt x="1434273" y="1937179"/>
                </a:lnTo>
                <a:lnTo>
                  <a:pt x="1434316" y="1937221"/>
                </a:lnTo>
                <a:lnTo>
                  <a:pt x="1434315" y="1937218"/>
                </a:lnTo>
                <a:close/>
                <a:moveTo>
                  <a:pt x="683478" y="1849904"/>
                </a:moveTo>
                <a:lnTo>
                  <a:pt x="683956" y="1850494"/>
                </a:lnTo>
                <a:lnTo>
                  <a:pt x="683962" y="1850496"/>
                </a:lnTo>
                <a:lnTo>
                  <a:pt x="683483" y="1849906"/>
                </a:lnTo>
                <a:close/>
                <a:moveTo>
                  <a:pt x="6562431" y="1750738"/>
                </a:moveTo>
                <a:lnTo>
                  <a:pt x="6562430" y="1750739"/>
                </a:lnTo>
                <a:lnTo>
                  <a:pt x="6562428" y="1750742"/>
                </a:lnTo>
                <a:close/>
                <a:moveTo>
                  <a:pt x="6637835" y="1612362"/>
                </a:moveTo>
                <a:lnTo>
                  <a:pt x="6637832" y="1612367"/>
                </a:lnTo>
                <a:lnTo>
                  <a:pt x="6637832" y="1612368"/>
                </a:lnTo>
                <a:close/>
                <a:moveTo>
                  <a:pt x="7347901" y="1611474"/>
                </a:moveTo>
                <a:lnTo>
                  <a:pt x="7345365" y="1612019"/>
                </a:lnTo>
                <a:lnTo>
                  <a:pt x="7345365" y="1612019"/>
                </a:lnTo>
                <a:close/>
                <a:moveTo>
                  <a:pt x="7372794" y="1607779"/>
                </a:moveTo>
                <a:lnTo>
                  <a:pt x="7371204" y="1607951"/>
                </a:lnTo>
                <a:lnTo>
                  <a:pt x="7370960" y="1607978"/>
                </a:lnTo>
                <a:lnTo>
                  <a:pt x="7370957" y="1607978"/>
                </a:lnTo>
                <a:lnTo>
                  <a:pt x="7371204" y="1607951"/>
                </a:lnTo>
                <a:lnTo>
                  <a:pt x="7372795" y="1607779"/>
                </a:lnTo>
                <a:close/>
                <a:moveTo>
                  <a:pt x="7498395" y="1582658"/>
                </a:moveTo>
                <a:lnTo>
                  <a:pt x="7489552" y="1586744"/>
                </a:lnTo>
                <a:lnTo>
                  <a:pt x="7489551" y="1586745"/>
                </a:lnTo>
                <a:lnTo>
                  <a:pt x="7498395" y="1582658"/>
                </a:lnTo>
                <a:close/>
                <a:moveTo>
                  <a:pt x="6679445" y="1523539"/>
                </a:moveTo>
                <a:lnTo>
                  <a:pt x="6679443" y="1523543"/>
                </a:lnTo>
                <a:lnTo>
                  <a:pt x="6679439" y="1523551"/>
                </a:lnTo>
                <a:lnTo>
                  <a:pt x="6679444" y="1523541"/>
                </a:lnTo>
                <a:close/>
                <a:moveTo>
                  <a:pt x="6721704" y="1425267"/>
                </a:moveTo>
                <a:lnTo>
                  <a:pt x="6721702" y="1425271"/>
                </a:lnTo>
                <a:lnTo>
                  <a:pt x="6721703" y="1425270"/>
                </a:lnTo>
                <a:close/>
                <a:moveTo>
                  <a:pt x="7689198" y="1387815"/>
                </a:moveTo>
                <a:lnTo>
                  <a:pt x="7689195" y="1387823"/>
                </a:lnTo>
                <a:lnTo>
                  <a:pt x="7689193" y="1387829"/>
                </a:lnTo>
                <a:lnTo>
                  <a:pt x="7689195" y="1387825"/>
                </a:lnTo>
                <a:close/>
                <a:moveTo>
                  <a:pt x="7693017" y="1377073"/>
                </a:moveTo>
                <a:lnTo>
                  <a:pt x="7693015" y="1377079"/>
                </a:lnTo>
                <a:lnTo>
                  <a:pt x="7693016" y="1377077"/>
                </a:lnTo>
                <a:lnTo>
                  <a:pt x="7693017" y="1377075"/>
                </a:lnTo>
                <a:close/>
                <a:moveTo>
                  <a:pt x="7697573" y="1356267"/>
                </a:moveTo>
                <a:lnTo>
                  <a:pt x="7697572" y="1356273"/>
                </a:lnTo>
                <a:lnTo>
                  <a:pt x="7697571" y="1356280"/>
                </a:lnTo>
                <a:lnTo>
                  <a:pt x="7697571" y="1356281"/>
                </a:lnTo>
                <a:close/>
                <a:moveTo>
                  <a:pt x="6763397" y="1315053"/>
                </a:moveTo>
                <a:lnTo>
                  <a:pt x="6763396" y="1315054"/>
                </a:lnTo>
                <a:lnTo>
                  <a:pt x="6763396" y="1315055"/>
                </a:lnTo>
                <a:lnTo>
                  <a:pt x="6763396" y="1315056"/>
                </a:lnTo>
                <a:lnTo>
                  <a:pt x="6763394" y="1315060"/>
                </a:lnTo>
                <a:lnTo>
                  <a:pt x="6763396" y="1315055"/>
                </a:lnTo>
                <a:close/>
                <a:moveTo>
                  <a:pt x="7638957" y="1240823"/>
                </a:moveTo>
                <a:lnTo>
                  <a:pt x="7638640" y="1254128"/>
                </a:lnTo>
                <a:lnTo>
                  <a:pt x="7638957" y="1240828"/>
                </a:lnTo>
                <a:close/>
                <a:moveTo>
                  <a:pt x="7639374" y="1223266"/>
                </a:moveTo>
                <a:lnTo>
                  <a:pt x="7639358" y="1223917"/>
                </a:lnTo>
                <a:lnTo>
                  <a:pt x="7639359" y="1223912"/>
                </a:lnTo>
                <a:close/>
                <a:moveTo>
                  <a:pt x="6853561" y="1039906"/>
                </a:moveTo>
                <a:lnTo>
                  <a:pt x="6853560" y="1039908"/>
                </a:lnTo>
                <a:lnTo>
                  <a:pt x="6853559" y="1039911"/>
                </a:lnTo>
                <a:close/>
                <a:moveTo>
                  <a:pt x="6879905" y="967149"/>
                </a:moveTo>
                <a:lnTo>
                  <a:pt x="6879899" y="967165"/>
                </a:lnTo>
                <a:lnTo>
                  <a:pt x="6879888" y="967197"/>
                </a:lnTo>
                <a:lnTo>
                  <a:pt x="6879891" y="967189"/>
                </a:lnTo>
                <a:close/>
                <a:moveTo>
                  <a:pt x="6963920" y="797161"/>
                </a:moveTo>
                <a:lnTo>
                  <a:pt x="6963916" y="797166"/>
                </a:lnTo>
                <a:lnTo>
                  <a:pt x="6963917" y="797165"/>
                </a:lnTo>
                <a:close/>
                <a:moveTo>
                  <a:pt x="7569303" y="758609"/>
                </a:moveTo>
                <a:lnTo>
                  <a:pt x="7571338" y="760190"/>
                </a:lnTo>
                <a:lnTo>
                  <a:pt x="7571339" y="760191"/>
                </a:lnTo>
                <a:lnTo>
                  <a:pt x="7569308" y="758612"/>
                </a:lnTo>
                <a:close/>
                <a:moveTo>
                  <a:pt x="7551217" y="747658"/>
                </a:moveTo>
                <a:lnTo>
                  <a:pt x="7551218" y="747659"/>
                </a:lnTo>
                <a:lnTo>
                  <a:pt x="7551989" y="748019"/>
                </a:lnTo>
                <a:lnTo>
                  <a:pt x="7551989" y="748019"/>
                </a:lnTo>
                <a:lnTo>
                  <a:pt x="7559364" y="752345"/>
                </a:lnTo>
                <a:lnTo>
                  <a:pt x="7559359" y="752342"/>
                </a:lnTo>
                <a:lnTo>
                  <a:pt x="7551990" y="748019"/>
                </a:lnTo>
                <a:close/>
                <a:moveTo>
                  <a:pt x="7170459" y="722368"/>
                </a:moveTo>
                <a:lnTo>
                  <a:pt x="7166743" y="723734"/>
                </a:lnTo>
                <a:lnTo>
                  <a:pt x="7166740" y="723735"/>
                </a:lnTo>
                <a:lnTo>
                  <a:pt x="7170443" y="722374"/>
                </a:lnTo>
                <a:close/>
                <a:moveTo>
                  <a:pt x="7475949" y="712434"/>
                </a:moveTo>
                <a:lnTo>
                  <a:pt x="7475956" y="712437"/>
                </a:lnTo>
                <a:lnTo>
                  <a:pt x="7475959" y="712438"/>
                </a:lnTo>
                <a:lnTo>
                  <a:pt x="7475954" y="712435"/>
                </a:lnTo>
                <a:close/>
                <a:moveTo>
                  <a:pt x="7426249" y="698054"/>
                </a:moveTo>
                <a:lnTo>
                  <a:pt x="7426254" y="698056"/>
                </a:lnTo>
                <a:lnTo>
                  <a:pt x="7426261" y="698057"/>
                </a:lnTo>
                <a:lnTo>
                  <a:pt x="7426256" y="698056"/>
                </a:lnTo>
                <a:close/>
                <a:moveTo>
                  <a:pt x="2540998" y="482"/>
                </a:moveTo>
                <a:cubicBezTo>
                  <a:pt x="2573365" y="-776"/>
                  <a:pt x="2605916" y="434"/>
                  <a:pt x="2638249" y="4013"/>
                </a:cubicBezTo>
                <a:lnTo>
                  <a:pt x="2700182" y="15466"/>
                </a:lnTo>
                <a:lnTo>
                  <a:pt x="2716412" y="17985"/>
                </a:lnTo>
                <a:lnTo>
                  <a:pt x="2721764" y="19457"/>
                </a:lnTo>
                <a:lnTo>
                  <a:pt x="2734204" y="21757"/>
                </a:lnTo>
                <a:lnTo>
                  <a:pt x="2751463" y="27624"/>
                </a:lnTo>
                <a:lnTo>
                  <a:pt x="2793585" y="39207"/>
                </a:lnTo>
                <a:cubicBezTo>
                  <a:pt x="2843870" y="56405"/>
                  <a:pt x="2891548" y="79773"/>
                  <a:pt x="2933891" y="109741"/>
                </a:cubicBezTo>
                <a:lnTo>
                  <a:pt x="2963680" y="134886"/>
                </a:lnTo>
                <a:lnTo>
                  <a:pt x="2990218" y="154297"/>
                </a:lnTo>
                <a:cubicBezTo>
                  <a:pt x="3008831" y="173588"/>
                  <a:pt x="3024989" y="194075"/>
                  <a:pt x="3039093" y="215542"/>
                </a:cubicBezTo>
                <a:lnTo>
                  <a:pt x="3039868" y="216966"/>
                </a:lnTo>
                <a:lnTo>
                  <a:pt x="3042243" y="219873"/>
                </a:lnTo>
                <a:lnTo>
                  <a:pt x="3064135" y="261534"/>
                </a:lnTo>
                <a:lnTo>
                  <a:pt x="3075644" y="282671"/>
                </a:lnTo>
                <a:lnTo>
                  <a:pt x="3076231" y="284554"/>
                </a:lnTo>
                <a:lnTo>
                  <a:pt x="3079404" y="290593"/>
                </a:lnTo>
                <a:lnTo>
                  <a:pt x="3090557" y="330487"/>
                </a:lnTo>
                <a:lnTo>
                  <a:pt x="3121409" y="429407"/>
                </a:lnTo>
                <a:lnTo>
                  <a:pt x="3127205" y="464765"/>
                </a:lnTo>
                <a:lnTo>
                  <a:pt x="3154744" y="626816"/>
                </a:lnTo>
                <a:lnTo>
                  <a:pt x="3175169" y="760636"/>
                </a:lnTo>
                <a:lnTo>
                  <a:pt x="3183994" y="811783"/>
                </a:lnTo>
                <a:lnTo>
                  <a:pt x="3218774" y="966160"/>
                </a:lnTo>
                <a:lnTo>
                  <a:pt x="3262790" y="1114981"/>
                </a:lnTo>
                <a:lnTo>
                  <a:pt x="3337927" y="1282129"/>
                </a:lnTo>
                <a:lnTo>
                  <a:pt x="3435724" y="1442800"/>
                </a:lnTo>
                <a:lnTo>
                  <a:pt x="3440816" y="1449697"/>
                </a:lnTo>
                <a:lnTo>
                  <a:pt x="3538351" y="1572113"/>
                </a:lnTo>
                <a:lnTo>
                  <a:pt x="3580671" y="1618007"/>
                </a:lnTo>
                <a:lnTo>
                  <a:pt x="3649364" y="1684422"/>
                </a:lnTo>
                <a:lnTo>
                  <a:pt x="3720898" y="1746973"/>
                </a:lnTo>
                <a:lnTo>
                  <a:pt x="3773345" y="1785533"/>
                </a:lnTo>
                <a:lnTo>
                  <a:pt x="3861312" y="1847162"/>
                </a:lnTo>
                <a:lnTo>
                  <a:pt x="4009315" y="1926766"/>
                </a:lnTo>
                <a:lnTo>
                  <a:pt x="4070297" y="1943940"/>
                </a:lnTo>
                <a:lnTo>
                  <a:pt x="4107607" y="1953490"/>
                </a:lnTo>
                <a:lnTo>
                  <a:pt x="4151596" y="1958715"/>
                </a:lnTo>
                <a:lnTo>
                  <a:pt x="4213775" y="1964853"/>
                </a:lnTo>
                <a:lnTo>
                  <a:pt x="4237438" y="1963498"/>
                </a:lnTo>
                <a:lnTo>
                  <a:pt x="4261849" y="1961553"/>
                </a:lnTo>
                <a:lnTo>
                  <a:pt x="4294366" y="1954437"/>
                </a:lnTo>
                <a:lnTo>
                  <a:pt x="4310492" y="1950435"/>
                </a:lnTo>
                <a:lnTo>
                  <a:pt x="4339333" y="1937973"/>
                </a:lnTo>
                <a:lnTo>
                  <a:pt x="4357744" y="1929215"/>
                </a:lnTo>
                <a:lnTo>
                  <a:pt x="4372764" y="1918322"/>
                </a:lnTo>
                <a:lnTo>
                  <a:pt x="4398636" y="1897697"/>
                </a:lnTo>
                <a:lnTo>
                  <a:pt x="4409590" y="1871360"/>
                </a:lnTo>
                <a:lnTo>
                  <a:pt x="4414812" y="1855690"/>
                </a:lnTo>
                <a:lnTo>
                  <a:pt x="4412811" y="1828487"/>
                </a:lnTo>
                <a:lnTo>
                  <a:pt x="4410984" y="1812061"/>
                </a:lnTo>
                <a:lnTo>
                  <a:pt x="4399095" y="1786609"/>
                </a:lnTo>
                <a:lnTo>
                  <a:pt x="4391444" y="1771056"/>
                </a:lnTo>
                <a:lnTo>
                  <a:pt x="4361037" y="1738672"/>
                </a:lnTo>
                <a:lnTo>
                  <a:pt x="4339536" y="1716462"/>
                </a:lnTo>
                <a:lnTo>
                  <a:pt x="4221583" y="1594659"/>
                </a:lnTo>
                <a:cubicBezTo>
                  <a:pt x="4112920" y="1465320"/>
                  <a:pt x="4028643" y="1313658"/>
                  <a:pt x="4010076" y="1147180"/>
                </a:cubicBezTo>
                <a:lnTo>
                  <a:pt x="4008070" y="1077465"/>
                </a:lnTo>
                <a:lnTo>
                  <a:pt x="4007151" y="1045585"/>
                </a:lnTo>
                <a:cubicBezTo>
                  <a:pt x="4004269" y="850989"/>
                  <a:pt x="4161114" y="662974"/>
                  <a:pt x="4353891" y="642940"/>
                </a:cubicBezTo>
                <a:lnTo>
                  <a:pt x="4353901" y="642940"/>
                </a:lnTo>
                <a:lnTo>
                  <a:pt x="4353917" y="642937"/>
                </a:lnTo>
                <a:cubicBezTo>
                  <a:pt x="4381451" y="640075"/>
                  <a:pt x="4409716" y="640641"/>
                  <a:pt x="4438350" y="645106"/>
                </a:cubicBezTo>
                <a:cubicBezTo>
                  <a:pt x="4641512" y="670683"/>
                  <a:pt x="4776028" y="852579"/>
                  <a:pt x="4842593" y="1032489"/>
                </a:cubicBezTo>
                <a:cubicBezTo>
                  <a:pt x="4863417" y="1090083"/>
                  <a:pt x="4879787" y="1148848"/>
                  <a:pt x="4892585" y="1208401"/>
                </a:cubicBezTo>
                <a:lnTo>
                  <a:pt x="4893424" y="1213713"/>
                </a:lnTo>
                <a:lnTo>
                  <a:pt x="4894829" y="1218721"/>
                </a:lnTo>
                <a:lnTo>
                  <a:pt x="4903701" y="1278712"/>
                </a:lnTo>
                <a:lnTo>
                  <a:pt x="4921141" y="1389009"/>
                </a:lnTo>
                <a:lnTo>
                  <a:pt x="4922094" y="1403076"/>
                </a:lnTo>
                <a:lnTo>
                  <a:pt x="4923111" y="1409951"/>
                </a:lnTo>
                <a:lnTo>
                  <a:pt x="4926701" y="1471004"/>
                </a:lnTo>
                <a:lnTo>
                  <a:pt x="4933543" y="1571911"/>
                </a:lnTo>
                <a:lnTo>
                  <a:pt x="4933694" y="1589960"/>
                </a:lnTo>
                <a:lnTo>
                  <a:pt x="4934492" y="1603542"/>
                </a:lnTo>
                <a:cubicBezTo>
                  <a:pt x="4936253" y="1668171"/>
                  <a:pt x="4936372" y="1732754"/>
                  <a:pt x="4936025" y="1796847"/>
                </a:cubicBezTo>
                <a:lnTo>
                  <a:pt x="4941532" y="1855921"/>
                </a:lnTo>
                <a:lnTo>
                  <a:pt x="4946560" y="1882074"/>
                </a:lnTo>
                <a:lnTo>
                  <a:pt x="4956009" y="1918321"/>
                </a:lnTo>
                <a:lnTo>
                  <a:pt x="4965708" y="1944838"/>
                </a:lnTo>
                <a:lnTo>
                  <a:pt x="5021149" y="2051049"/>
                </a:lnTo>
                <a:lnTo>
                  <a:pt x="5046543" y="2083986"/>
                </a:lnTo>
                <a:lnTo>
                  <a:pt x="5064225" y="2105127"/>
                </a:lnTo>
                <a:lnTo>
                  <a:pt x="5094276" y="2133748"/>
                </a:lnTo>
                <a:lnTo>
                  <a:pt x="5118501" y="2155485"/>
                </a:lnTo>
                <a:lnTo>
                  <a:pt x="5150102" y="2177209"/>
                </a:lnTo>
                <a:lnTo>
                  <a:pt x="5178711" y="2196145"/>
                </a:lnTo>
                <a:lnTo>
                  <a:pt x="5243802" y="2226417"/>
                </a:lnTo>
                <a:cubicBezTo>
                  <a:pt x="5513052" y="2345440"/>
                  <a:pt x="5824230" y="2299044"/>
                  <a:pt x="6077110" y="2155668"/>
                </a:cubicBezTo>
                <a:lnTo>
                  <a:pt x="6092796" y="2145382"/>
                </a:lnTo>
                <a:lnTo>
                  <a:pt x="6198195" y="2076194"/>
                </a:lnTo>
                <a:cubicBezTo>
                  <a:pt x="6236625" y="2047229"/>
                  <a:pt x="6272968" y="2015880"/>
                  <a:pt x="6306759" y="1982469"/>
                </a:cubicBezTo>
                <a:cubicBezTo>
                  <a:pt x="6591685" y="1683345"/>
                  <a:pt x="6654973" y="1265459"/>
                  <a:pt x="6824626" y="902776"/>
                </a:cubicBezTo>
                <a:lnTo>
                  <a:pt x="6824626" y="902775"/>
                </a:lnTo>
                <a:lnTo>
                  <a:pt x="6824627" y="902773"/>
                </a:lnTo>
                <a:cubicBezTo>
                  <a:pt x="6848863" y="850962"/>
                  <a:pt x="6875270" y="800278"/>
                  <a:pt x="6904803" y="751227"/>
                </a:cubicBezTo>
                <a:cubicBezTo>
                  <a:pt x="7046860" y="482890"/>
                  <a:pt x="7458904" y="386220"/>
                  <a:pt x="7676713" y="616582"/>
                </a:cubicBezTo>
                <a:cubicBezTo>
                  <a:pt x="7833808" y="802445"/>
                  <a:pt x="7872743" y="1063974"/>
                  <a:pt x="7810044" y="1296993"/>
                </a:cubicBezTo>
                <a:lnTo>
                  <a:pt x="7810044" y="1296995"/>
                </a:lnTo>
                <a:lnTo>
                  <a:pt x="7810043" y="1296997"/>
                </a:lnTo>
                <a:cubicBezTo>
                  <a:pt x="7772424" y="1436808"/>
                  <a:pt x="7698217" y="1566361"/>
                  <a:pt x="7590992" y="1663154"/>
                </a:cubicBezTo>
                <a:cubicBezTo>
                  <a:pt x="7552098" y="1701487"/>
                  <a:pt x="7511982" y="1738310"/>
                  <a:pt x="7470829" y="1773833"/>
                </a:cubicBezTo>
                <a:lnTo>
                  <a:pt x="7464073" y="1779334"/>
                </a:lnTo>
                <a:lnTo>
                  <a:pt x="7458774" y="1784184"/>
                </a:lnTo>
                <a:lnTo>
                  <a:pt x="7418064" y="1816788"/>
                </a:lnTo>
                <a:lnTo>
                  <a:pt x="7344447" y="1876717"/>
                </a:lnTo>
                <a:lnTo>
                  <a:pt x="7334609" y="1883625"/>
                </a:lnTo>
                <a:lnTo>
                  <a:pt x="7319311" y="1895877"/>
                </a:lnTo>
                <a:cubicBezTo>
                  <a:pt x="7271774" y="1931744"/>
                  <a:pt x="7223265" y="1966345"/>
                  <a:pt x="7174022" y="1999966"/>
                </a:cubicBezTo>
                <a:lnTo>
                  <a:pt x="7096428" y="2050877"/>
                </a:lnTo>
                <a:lnTo>
                  <a:pt x="7077466" y="2064193"/>
                </a:lnTo>
                <a:lnTo>
                  <a:pt x="7055715" y="2077585"/>
                </a:lnTo>
                <a:lnTo>
                  <a:pt x="7024325" y="2098186"/>
                </a:lnTo>
                <a:lnTo>
                  <a:pt x="6907046" y="2169165"/>
                </a:lnTo>
                <a:lnTo>
                  <a:pt x="6798930" y="2235739"/>
                </a:lnTo>
                <a:lnTo>
                  <a:pt x="6724097" y="2279868"/>
                </a:lnTo>
                <a:lnTo>
                  <a:pt x="6717379" y="2283935"/>
                </a:lnTo>
                <a:cubicBezTo>
                  <a:pt x="6614330" y="2344660"/>
                  <a:pt x="6511178" y="2404912"/>
                  <a:pt x="6409814" y="2467035"/>
                </a:cubicBezTo>
                <a:lnTo>
                  <a:pt x="6364279" y="2499356"/>
                </a:lnTo>
                <a:lnTo>
                  <a:pt x="6254604" y="2606187"/>
                </a:lnTo>
                <a:lnTo>
                  <a:pt x="6174040" y="2732637"/>
                </a:lnTo>
                <a:lnTo>
                  <a:pt x="6119265" y="2879533"/>
                </a:lnTo>
                <a:lnTo>
                  <a:pt x="6118046" y="2884191"/>
                </a:lnTo>
                <a:lnTo>
                  <a:pt x="6098676" y="3035389"/>
                </a:lnTo>
                <a:lnTo>
                  <a:pt x="6107704" y="3103421"/>
                </a:lnTo>
                <a:lnTo>
                  <a:pt x="6124117" y="3137840"/>
                </a:lnTo>
                <a:lnTo>
                  <a:pt x="6163511" y="3180214"/>
                </a:lnTo>
                <a:lnTo>
                  <a:pt x="6226571" y="3206237"/>
                </a:lnTo>
                <a:lnTo>
                  <a:pt x="6255969" y="3210139"/>
                </a:lnTo>
                <a:cubicBezTo>
                  <a:pt x="6358308" y="3205456"/>
                  <a:pt x="6450068" y="3175416"/>
                  <a:pt x="6536414" y="3132144"/>
                </a:cubicBezTo>
                <a:lnTo>
                  <a:pt x="6649666" y="3066302"/>
                </a:lnTo>
                <a:lnTo>
                  <a:pt x="6729984" y="3011257"/>
                </a:lnTo>
                <a:cubicBezTo>
                  <a:pt x="6826093" y="2942220"/>
                  <a:pt x="6920302" y="2868496"/>
                  <a:pt x="7024181" y="2812992"/>
                </a:cubicBezTo>
                <a:lnTo>
                  <a:pt x="7085011" y="2785510"/>
                </a:lnTo>
                <a:lnTo>
                  <a:pt x="7163247" y="2749020"/>
                </a:lnTo>
                <a:lnTo>
                  <a:pt x="7197660" y="2738315"/>
                </a:lnTo>
                <a:lnTo>
                  <a:pt x="7225186" y="2727422"/>
                </a:lnTo>
                <a:lnTo>
                  <a:pt x="7270366" y="2720010"/>
                </a:lnTo>
                <a:lnTo>
                  <a:pt x="7306879" y="2712913"/>
                </a:lnTo>
                <a:lnTo>
                  <a:pt x="7315175" y="2712659"/>
                </a:lnTo>
                <a:lnTo>
                  <a:pt x="7323690" y="2711262"/>
                </a:lnTo>
                <a:lnTo>
                  <a:pt x="7340773" y="2711876"/>
                </a:lnTo>
                <a:lnTo>
                  <a:pt x="7384224" y="2710548"/>
                </a:lnTo>
                <a:lnTo>
                  <a:pt x="7415275" y="2714556"/>
                </a:lnTo>
                <a:lnTo>
                  <a:pt x="7423569" y="2714854"/>
                </a:lnTo>
                <a:lnTo>
                  <a:pt x="7431362" y="2716632"/>
                </a:lnTo>
                <a:lnTo>
                  <a:pt x="7461426" y="2720513"/>
                </a:lnTo>
                <a:lnTo>
                  <a:pt x="7512550" y="2735155"/>
                </a:lnTo>
                <a:lnTo>
                  <a:pt x="7521167" y="2737121"/>
                </a:lnTo>
                <a:lnTo>
                  <a:pt x="7524549" y="2738592"/>
                </a:lnTo>
                <a:lnTo>
                  <a:pt x="7536644" y="2742056"/>
                </a:lnTo>
                <a:cubicBezTo>
                  <a:pt x="7561181" y="2751085"/>
                  <a:pt x="7585080" y="2761917"/>
                  <a:pt x="7608035" y="2774430"/>
                </a:cubicBezTo>
                <a:lnTo>
                  <a:pt x="7610272" y="2775875"/>
                </a:lnTo>
                <a:lnTo>
                  <a:pt x="7612830" y="2776988"/>
                </a:lnTo>
                <a:lnTo>
                  <a:pt x="7625959" y="2786007"/>
                </a:lnTo>
                <a:lnTo>
                  <a:pt x="7673758" y="2816883"/>
                </a:lnTo>
                <a:lnTo>
                  <a:pt x="7683467" y="2825518"/>
                </a:lnTo>
                <a:lnTo>
                  <a:pt x="7694902" y="2833375"/>
                </a:lnTo>
                <a:lnTo>
                  <a:pt x="7709919" y="2849047"/>
                </a:lnTo>
                <a:lnTo>
                  <a:pt x="7731973" y="2868663"/>
                </a:lnTo>
                <a:lnTo>
                  <a:pt x="7749716" y="2890578"/>
                </a:lnTo>
                <a:lnTo>
                  <a:pt x="7763727" y="2905204"/>
                </a:lnTo>
                <a:lnTo>
                  <a:pt x="7770047" y="2915698"/>
                </a:lnTo>
                <a:lnTo>
                  <a:pt x="7780837" y="2929021"/>
                </a:lnTo>
                <a:lnTo>
                  <a:pt x="7811393" y="2984330"/>
                </a:lnTo>
                <a:lnTo>
                  <a:pt x="7815650" y="2991394"/>
                </a:lnTo>
                <a:lnTo>
                  <a:pt x="7816677" y="2993887"/>
                </a:lnTo>
                <a:lnTo>
                  <a:pt x="7818509" y="2997206"/>
                </a:lnTo>
                <a:lnTo>
                  <a:pt x="7820297" y="3002698"/>
                </a:lnTo>
                <a:lnTo>
                  <a:pt x="7842188" y="3055933"/>
                </a:lnTo>
                <a:cubicBezTo>
                  <a:pt x="7849241" y="3077693"/>
                  <a:pt x="7854535" y="3099654"/>
                  <a:pt x="7858170" y="3121695"/>
                </a:cubicBezTo>
                <a:lnTo>
                  <a:pt x="7859486" y="3186537"/>
                </a:lnTo>
                <a:lnTo>
                  <a:pt x="7861771" y="3224348"/>
                </a:lnTo>
                <a:lnTo>
                  <a:pt x="7860414" y="3232276"/>
                </a:lnTo>
                <a:lnTo>
                  <a:pt x="7860848" y="3253672"/>
                </a:lnTo>
                <a:lnTo>
                  <a:pt x="7848336" y="3302811"/>
                </a:lnTo>
                <a:lnTo>
                  <a:pt x="7842092" y="3339277"/>
                </a:lnTo>
                <a:lnTo>
                  <a:pt x="7833854" y="3359686"/>
                </a:lnTo>
                <a:lnTo>
                  <a:pt x="7828455" y="3380888"/>
                </a:lnTo>
                <a:lnTo>
                  <a:pt x="7815968" y="3404004"/>
                </a:lnTo>
                <a:lnTo>
                  <a:pt x="7798304" y="3447779"/>
                </a:lnTo>
                <a:lnTo>
                  <a:pt x="7768596" y="3491706"/>
                </a:lnTo>
                <a:lnTo>
                  <a:pt x="7765759" y="3496959"/>
                </a:lnTo>
                <a:lnTo>
                  <a:pt x="7762841" y="3500215"/>
                </a:lnTo>
                <a:lnTo>
                  <a:pt x="7732978" y="3544371"/>
                </a:lnTo>
                <a:cubicBezTo>
                  <a:pt x="7707899" y="3573970"/>
                  <a:pt x="7679660" y="3600665"/>
                  <a:pt x="7648689" y="3623539"/>
                </a:cubicBezTo>
                <a:lnTo>
                  <a:pt x="7611595" y="3644260"/>
                </a:lnTo>
                <a:lnTo>
                  <a:pt x="7568530" y="3669912"/>
                </a:lnTo>
                <a:lnTo>
                  <a:pt x="7555993" y="3675320"/>
                </a:lnTo>
                <a:lnTo>
                  <a:pt x="7548008" y="3679781"/>
                </a:lnTo>
                <a:lnTo>
                  <a:pt x="7538898" y="3682694"/>
                </a:lnTo>
                <a:lnTo>
                  <a:pt x="7507735" y="3696135"/>
                </a:lnTo>
                <a:cubicBezTo>
                  <a:pt x="7445138" y="3718287"/>
                  <a:pt x="7377437" y="3727820"/>
                  <a:pt x="7307313" y="3721122"/>
                </a:cubicBezTo>
                <a:lnTo>
                  <a:pt x="7208516" y="3724120"/>
                </a:lnTo>
                <a:lnTo>
                  <a:pt x="7121456" y="3727900"/>
                </a:lnTo>
                <a:lnTo>
                  <a:pt x="6893604" y="3732838"/>
                </a:lnTo>
                <a:lnTo>
                  <a:pt x="6797153" y="3735148"/>
                </a:lnTo>
                <a:lnTo>
                  <a:pt x="6676202" y="3740316"/>
                </a:lnTo>
                <a:lnTo>
                  <a:pt x="6635504" y="3742723"/>
                </a:lnTo>
                <a:lnTo>
                  <a:pt x="6548321" y="3750189"/>
                </a:lnTo>
                <a:lnTo>
                  <a:pt x="6474048" y="3757945"/>
                </a:lnTo>
                <a:lnTo>
                  <a:pt x="6413788" y="3767043"/>
                </a:lnTo>
                <a:lnTo>
                  <a:pt x="6325241" y="3781813"/>
                </a:lnTo>
                <a:lnTo>
                  <a:pt x="6261662" y="3797066"/>
                </a:lnTo>
                <a:lnTo>
                  <a:pt x="6184339" y="3816185"/>
                </a:lnTo>
                <a:lnTo>
                  <a:pt x="6144858" y="3831346"/>
                </a:lnTo>
                <a:lnTo>
                  <a:pt x="6117136" y="3842265"/>
                </a:lnTo>
                <a:lnTo>
                  <a:pt x="6085459" y="3860383"/>
                </a:lnTo>
                <a:lnTo>
                  <a:pt x="6047652" y="3884330"/>
                </a:lnTo>
                <a:lnTo>
                  <a:pt x="6028378" y="3904130"/>
                </a:lnTo>
                <a:lnTo>
                  <a:pt x="5998860" y="3939880"/>
                </a:lnTo>
                <a:lnTo>
                  <a:pt x="5979386" y="3995166"/>
                </a:lnTo>
                <a:lnTo>
                  <a:pt x="5978342" y="4010057"/>
                </a:lnTo>
                <a:lnTo>
                  <a:pt x="5984652" y="4046930"/>
                </a:lnTo>
                <a:lnTo>
                  <a:pt x="5997503" y="4088560"/>
                </a:lnTo>
                <a:lnTo>
                  <a:pt x="6026369" y="4145532"/>
                </a:lnTo>
                <a:lnTo>
                  <a:pt x="6033257" y="4155149"/>
                </a:lnTo>
                <a:lnTo>
                  <a:pt x="6108931" y="4250337"/>
                </a:lnTo>
                <a:lnTo>
                  <a:pt x="6214157" y="4343203"/>
                </a:lnTo>
                <a:lnTo>
                  <a:pt x="6288891" y="4400335"/>
                </a:lnTo>
                <a:lnTo>
                  <a:pt x="6321927" y="4425216"/>
                </a:lnTo>
                <a:lnTo>
                  <a:pt x="6366724" y="4454688"/>
                </a:lnTo>
                <a:lnTo>
                  <a:pt x="6548841" y="4570831"/>
                </a:lnTo>
                <a:lnTo>
                  <a:pt x="6607565" y="4603692"/>
                </a:lnTo>
                <a:lnTo>
                  <a:pt x="6796918" y="4704825"/>
                </a:lnTo>
                <a:lnTo>
                  <a:pt x="6847848" y="4730514"/>
                </a:lnTo>
                <a:lnTo>
                  <a:pt x="7066881" y="4838138"/>
                </a:lnTo>
                <a:lnTo>
                  <a:pt x="7072426" y="4840923"/>
                </a:lnTo>
                <a:lnTo>
                  <a:pt x="7117206" y="4862707"/>
                </a:lnTo>
                <a:cubicBezTo>
                  <a:pt x="7253407" y="4929347"/>
                  <a:pt x="7388398" y="4997764"/>
                  <a:pt x="7517620" y="5075331"/>
                </a:cubicBezTo>
                <a:lnTo>
                  <a:pt x="7544425" y="5092942"/>
                </a:lnTo>
                <a:lnTo>
                  <a:pt x="7564319" y="5104258"/>
                </a:lnTo>
                <a:cubicBezTo>
                  <a:pt x="7604007" y="5129008"/>
                  <a:pt x="7643065" y="5154682"/>
                  <a:pt x="7681353" y="5181490"/>
                </a:cubicBezTo>
                <a:lnTo>
                  <a:pt x="7696976" y="5193169"/>
                </a:lnTo>
                <a:lnTo>
                  <a:pt x="7706559" y="5199465"/>
                </a:lnTo>
                <a:lnTo>
                  <a:pt x="7720307" y="5210611"/>
                </a:lnTo>
                <a:lnTo>
                  <a:pt x="7793760" y="5265523"/>
                </a:lnTo>
                <a:cubicBezTo>
                  <a:pt x="7830364" y="5294807"/>
                  <a:pt x="7866055" y="5325435"/>
                  <a:pt x="7900693" y="5357617"/>
                </a:cubicBezTo>
                <a:lnTo>
                  <a:pt x="7993661" y="5451328"/>
                </a:lnTo>
                <a:lnTo>
                  <a:pt x="8022690" y="5479894"/>
                </a:lnTo>
                <a:lnTo>
                  <a:pt x="8131835" y="5607118"/>
                </a:lnTo>
                <a:lnTo>
                  <a:pt x="8143081" y="5619877"/>
                </a:lnTo>
                <a:lnTo>
                  <a:pt x="8144244" y="5621584"/>
                </a:lnTo>
                <a:lnTo>
                  <a:pt x="8150186" y="5628509"/>
                </a:lnTo>
                <a:lnTo>
                  <a:pt x="8244513" y="5768651"/>
                </a:lnTo>
                <a:lnTo>
                  <a:pt x="8265178" y="5798962"/>
                </a:lnTo>
                <a:cubicBezTo>
                  <a:pt x="8282930" y="5830272"/>
                  <a:pt x="8299143" y="5862298"/>
                  <a:pt x="8313459" y="5895019"/>
                </a:cubicBezTo>
                <a:lnTo>
                  <a:pt x="8330450" y="5941177"/>
                </a:lnTo>
                <a:lnTo>
                  <a:pt x="8342708" y="5967096"/>
                </a:lnTo>
                <a:lnTo>
                  <a:pt x="8349197" y="5992105"/>
                </a:lnTo>
                <a:lnTo>
                  <a:pt x="8350353" y="5995246"/>
                </a:lnTo>
                <a:lnTo>
                  <a:pt x="8352506" y="6004860"/>
                </a:lnTo>
                <a:lnTo>
                  <a:pt x="8372384" y="6081466"/>
                </a:lnTo>
                <a:lnTo>
                  <a:pt x="8373353" y="6097936"/>
                </a:lnTo>
                <a:lnTo>
                  <a:pt x="8373706" y="6099513"/>
                </a:lnTo>
                <a:cubicBezTo>
                  <a:pt x="8378994" y="6134927"/>
                  <a:pt x="8381666" y="6170993"/>
                  <a:pt x="8381363" y="6207689"/>
                </a:cubicBezTo>
                <a:cubicBezTo>
                  <a:pt x="8379890" y="6236723"/>
                  <a:pt x="8374860" y="6263985"/>
                  <a:pt x="8366790" y="6289519"/>
                </a:cubicBezTo>
                <a:lnTo>
                  <a:pt x="8356854" y="6311158"/>
                </a:lnTo>
                <a:lnTo>
                  <a:pt x="8356103" y="6314856"/>
                </a:lnTo>
                <a:lnTo>
                  <a:pt x="8334072" y="6360775"/>
                </a:lnTo>
                <a:lnTo>
                  <a:pt x="8333978" y="6360981"/>
                </a:lnTo>
                <a:lnTo>
                  <a:pt x="8333967" y="6360995"/>
                </a:lnTo>
                <a:lnTo>
                  <a:pt x="8330736" y="6367729"/>
                </a:lnTo>
                <a:cubicBezTo>
                  <a:pt x="8320597" y="6384682"/>
                  <a:pt x="8308721" y="6400902"/>
                  <a:pt x="8294951" y="6416204"/>
                </a:cubicBezTo>
                <a:lnTo>
                  <a:pt x="8271657" y="6434675"/>
                </a:lnTo>
                <a:lnTo>
                  <a:pt x="8226024" y="6473859"/>
                </a:lnTo>
                <a:lnTo>
                  <a:pt x="8209773" y="6483746"/>
                </a:lnTo>
                <a:lnTo>
                  <a:pt x="8200460" y="6491131"/>
                </a:lnTo>
                <a:lnTo>
                  <a:pt x="8185814" y="6498322"/>
                </a:lnTo>
                <a:lnTo>
                  <a:pt x="8157078" y="6515804"/>
                </a:lnTo>
                <a:lnTo>
                  <a:pt x="8095430" y="6542703"/>
                </a:lnTo>
                <a:lnTo>
                  <a:pt x="8092148" y="6544315"/>
                </a:lnTo>
                <a:lnTo>
                  <a:pt x="8090957" y="6544655"/>
                </a:lnTo>
                <a:lnTo>
                  <a:pt x="8082285" y="6548438"/>
                </a:lnTo>
                <a:cubicBezTo>
                  <a:pt x="8031161" y="6567149"/>
                  <a:pt x="7978204" y="6579829"/>
                  <a:pt x="7927544" y="6586830"/>
                </a:cubicBezTo>
                <a:lnTo>
                  <a:pt x="7851913" y="6594700"/>
                </a:lnTo>
                <a:lnTo>
                  <a:pt x="7837057" y="6601053"/>
                </a:lnTo>
                <a:cubicBezTo>
                  <a:pt x="7818163" y="6605721"/>
                  <a:pt x="7789994" y="6608151"/>
                  <a:pt x="7771099" y="6604128"/>
                </a:cubicBezTo>
                <a:lnTo>
                  <a:pt x="7756102" y="6595159"/>
                </a:lnTo>
                <a:lnTo>
                  <a:pt x="7704877" y="6592285"/>
                </a:lnTo>
                <a:lnTo>
                  <a:pt x="7667219" y="6584576"/>
                </a:lnTo>
                <a:lnTo>
                  <a:pt x="7660262" y="6583907"/>
                </a:lnTo>
                <a:lnTo>
                  <a:pt x="7631778" y="6577320"/>
                </a:lnTo>
                <a:lnTo>
                  <a:pt x="7596622" y="6570122"/>
                </a:lnTo>
                <a:lnTo>
                  <a:pt x="7588409" y="6567290"/>
                </a:lnTo>
                <a:lnTo>
                  <a:pt x="7571375" y="6563351"/>
                </a:lnTo>
                <a:cubicBezTo>
                  <a:pt x="7513118" y="6546054"/>
                  <a:pt x="7456899" y="6521892"/>
                  <a:pt x="7402956" y="6492782"/>
                </a:cubicBezTo>
                <a:lnTo>
                  <a:pt x="7394835" y="6487522"/>
                </a:lnTo>
                <a:lnTo>
                  <a:pt x="7390741" y="6485559"/>
                </a:lnTo>
                <a:cubicBezTo>
                  <a:pt x="7357907" y="6467631"/>
                  <a:pt x="7325912" y="6447997"/>
                  <a:pt x="7294905" y="6426977"/>
                </a:cubicBezTo>
                <a:lnTo>
                  <a:pt x="7251466" y="6394653"/>
                </a:lnTo>
                <a:lnTo>
                  <a:pt x="7248188" y="6392529"/>
                </a:lnTo>
                <a:lnTo>
                  <a:pt x="7245137" y="6389943"/>
                </a:lnTo>
                <a:lnTo>
                  <a:pt x="7204999" y="6360075"/>
                </a:lnTo>
                <a:cubicBezTo>
                  <a:pt x="7176118" y="6336599"/>
                  <a:pt x="7148375" y="6312055"/>
                  <a:pt x="7121918" y="6286760"/>
                </a:cubicBezTo>
                <a:lnTo>
                  <a:pt x="7116422" y="6280830"/>
                </a:lnTo>
                <a:lnTo>
                  <a:pt x="7108485" y="6274102"/>
                </a:lnTo>
                <a:lnTo>
                  <a:pt x="7084408" y="6246291"/>
                </a:lnTo>
                <a:lnTo>
                  <a:pt x="6994015" y="6148765"/>
                </a:lnTo>
                <a:cubicBezTo>
                  <a:pt x="6952789" y="6101631"/>
                  <a:pt x="6912887" y="6053431"/>
                  <a:pt x="6874054" y="6004378"/>
                </a:cubicBezTo>
                <a:lnTo>
                  <a:pt x="6868898" y="5997351"/>
                </a:lnTo>
                <a:lnTo>
                  <a:pt x="6865535" y="5993466"/>
                </a:lnTo>
                <a:lnTo>
                  <a:pt x="6746817" y="5830952"/>
                </a:lnTo>
                <a:lnTo>
                  <a:pt x="6651858" y="5701522"/>
                </a:lnTo>
                <a:lnTo>
                  <a:pt x="6647602" y="5695136"/>
                </a:lnTo>
                <a:lnTo>
                  <a:pt x="6646670" y="5693860"/>
                </a:lnTo>
                <a:cubicBezTo>
                  <a:pt x="6576464" y="5591867"/>
                  <a:pt x="6508377" y="5488271"/>
                  <a:pt x="6440512" y="5384629"/>
                </a:cubicBezTo>
                <a:lnTo>
                  <a:pt x="6237099" y="5077253"/>
                </a:lnTo>
                <a:lnTo>
                  <a:pt x="6235687" y="5075122"/>
                </a:lnTo>
                <a:lnTo>
                  <a:pt x="6226597" y="5064319"/>
                </a:lnTo>
                <a:lnTo>
                  <a:pt x="6096295" y="4909480"/>
                </a:lnTo>
                <a:cubicBezTo>
                  <a:pt x="6023203" y="4826554"/>
                  <a:pt x="5944087" y="4747088"/>
                  <a:pt x="5854756" y="4687354"/>
                </a:cubicBezTo>
                <a:lnTo>
                  <a:pt x="5804459" y="4658899"/>
                </a:lnTo>
                <a:lnTo>
                  <a:pt x="5761876" y="4634812"/>
                </a:lnTo>
                <a:cubicBezTo>
                  <a:pt x="5697464" y="4604974"/>
                  <a:pt x="5627893" y="4586328"/>
                  <a:pt x="5551924" y="4583705"/>
                </a:cubicBezTo>
                <a:cubicBezTo>
                  <a:pt x="5351027" y="4592429"/>
                  <a:pt x="5232813" y="4801886"/>
                  <a:pt x="5237115" y="4988865"/>
                </a:cubicBezTo>
                <a:lnTo>
                  <a:pt x="5246150" y="5063458"/>
                </a:lnTo>
                <a:lnTo>
                  <a:pt x="5246576" y="5066972"/>
                </a:lnTo>
                <a:lnTo>
                  <a:pt x="5352516" y="5275924"/>
                </a:lnTo>
                <a:lnTo>
                  <a:pt x="5397963" y="5351979"/>
                </a:lnTo>
                <a:lnTo>
                  <a:pt x="5475659" y="5481285"/>
                </a:lnTo>
                <a:lnTo>
                  <a:pt x="5495680" y="5509919"/>
                </a:lnTo>
                <a:lnTo>
                  <a:pt x="5610556" y="5673489"/>
                </a:lnTo>
                <a:lnTo>
                  <a:pt x="5755085" y="5850570"/>
                </a:lnTo>
                <a:lnTo>
                  <a:pt x="5758870" y="5856034"/>
                </a:lnTo>
                <a:lnTo>
                  <a:pt x="5762540" y="5860541"/>
                </a:lnTo>
                <a:cubicBezTo>
                  <a:pt x="5798163" y="5905842"/>
                  <a:pt x="5832356" y="5956519"/>
                  <a:pt x="5861369" y="6010431"/>
                </a:cubicBezTo>
                <a:lnTo>
                  <a:pt x="5887972" y="6066824"/>
                </a:lnTo>
                <a:lnTo>
                  <a:pt x="5894131" y="6078354"/>
                </a:lnTo>
                <a:lnTo>
                  <a:pt x="5895775" y="6083364"/>
                </a:lnTo>
                <a:lnTo>
                  <a:pt x="5900537" y="6093460"/>
                </a:lnTo>
                <a:cubicBezTo>
                  <a:pt x="5911986" y="6121767"/>
                  <a:pt x="5921672" y="6150616"/>
                  <a:pt x="5929126" y="6179739"/>
                </a:cubicBezTo>
                <a:lnTo>
                  <a:pt x="5931046" y="6190846"/>
                </a:lnTo>
                <a:lnTo>
                  <a:pt x="5935498" y="6204414"/>
                </a:lnTo>
                <a:lnTo>
                  <a:pt x="5937325" y="6227174"/>
                </a:lnTo>
                <a:lnTo>
                  <a:pt x="5944323" y="6267664"/>
                </a:lnTo>
                <a:lnTo>
                  <a:pt x="5943856" y="6308549"/>
                </a:lnTo>
                <a:lnTo>
                  <a:pt x="5946199" y="6337740"/>
                </a:lnTo>
                <a:lnTo>
                  <a:pt x="5943363" y="6351727"/>
                </a:lnTo>
                <a:lnTo>
                  <a:pt x="5943318" y="6355631"/>
                </a:lnTo>
                <a:lnTo>
                  <a:pt x="5937329" y="6381481"/>
                </a:lnTo>
                <a:lnTo>
                  <a:pt x="5927895" y="6428002"/>
                </a:lnTo>
                <a:lnTo>
                  <a:pt x="5925185" y="6433896"/>
                </a:lnTo>
                <a:lnTo>
                  <a:pt x="5923299" y="6442035"/>
                </a:lnTo>
                <a:lnTo>
                  <a:pt x="5901564" y="6485271"/>
                </a:lnTo>
                <a:lnTo>
                  <a:pt x="5890840" y="6508597"/>
                </a:lnTo>
                <a:lnTo>
                  <a:pt x="5887773" y="6512704"/>
                </a:lnTo>
                <a:lnTo>
                  <a:pt x="5881455" y="6525272"/>
                </a:lnTo>
                <a:lnTo>
                  <a:pt x="5858081" y="6552479"/>
                </a:lnTo>
                <a:lnTo>
                  <a:pt x="5838024" y="6579345"/>
                </a:lnTo>
                <a:cubicBezTo>
                  <a:pt x="5798226" y="6623187"/>
                  <a:pt x="5749916" y="6660344"/>
                  <a:pt x="5697084" y="6690575"/>
                </a:cubicBezTo>
                <a:lnTo>
                  <a:pt x="5695209" y="6691491"/>
                </a:lnTo>
                <a:lnTo>
                  <a:pt x="5690094" y="6694900"/>
                </a:lnTo>
                <a:cubicBezTo>
                  <a:pt x="5592831" y="6750911"/>
                  <a:pt x="5482095" y="6781427"/>
                  <a:pt x="5369139" y="6787810"/>
                </a:cubicBezTo>
                <a:lnTo>
                  <a:pt x="5363673" y="6787828"/>
                </a:lnTo>
                <a:lnTo>
                  <a:pt x="5323192" y="6792351"/>
                </a:lnTo>
                <a:cubicBezTo>
                  <a:pt x="5243774" y="6793902"/>
                  <a:pt x="5164824" y="6781203"/>
                  <a:pt x="5089447" y="6756600"/>
                </a:cubicBezTo>
                <a:lnTo>
                  <a:pt x="5055718" y="6742636"/>
                </a:lnTo>
                <a:lnTo>
                  <a:pt x="5034863" y="6735928"/>
                </a:lnTo>
                <a:cubicBezTo>
                  <a:pt x="4928720" y="6695411"/>
                  <a:pt x="4831609" y="6632126"/>
                  <a:pt x="4754783" y="6547437"/>
                </a:cubicBezTo>
                <a:lnTo>
                  <a:pt x="4706542" y="6486722"/>
                </a:lnTo>
                <a:lnTo>
                  <a:pt x="4704887" y="6484890"/>
                </a:lnTo>
                <a:lnTo>
                  <a:pt x="4703940" y="6483448"/>
                </a:lnTo>
                <a:lnTo>
                  <a:pt x="4701143" y="6479928"/>
                </a:lnTo>
                <a:lnTo>
                  <a:pt x="4678211" y="6444281"/>
                </a:lnTo>
                <a:lnTo>
                  <a:pt x="4639604" y="6385511"/>
                </a:lnTo>
                <a:lnTo>
                  <a:pt x="4636095" y="6378814"/>
                </a:lnTo>
                <a:lnTo>
                  <a:pt x="4619678" y="6353295"/>
                </a:lnTo>
                <a:lnTo>
                  <a:pt x="4596713" y="6303665"/>
                </a:lnTo>
                <a:lnTo>
                  <a:pt x="4576478" y="6265051"/>
                </a:lnTo>
                <a:lnTo>
                  <a:pt x="4566273" y="6237879"/>
                </a:lnTo>
                <a:lnTo>
                  <a:pt x="4557316" y="6218521"/>
                </a:lnTo>
                <a:lnTo>
                  <a:pt x="4548016" y="6189266"/>
                </a:lnTo>
                <a:lnTo>
                  <a:pt x="4529172" y="6139089"/>
                </a:lnTo>
                <a:lnTo>
                  <a:pt x="4517830" y="6094307"/>
                </a:lnTo>
                <a:lnTo>
                  <a:pt x="4512435" y="6077334"/>
                </a:lnTo>
                <a:lnTo>
                  <a:pt x="4508416" y="6057133"/>
                </a:lnTo>
                <a:lnTo>
                  <a:pt x="4496184" y="6008837"/>
                </a:lnTo>
                <a:lnTo>
                  <a:pt x="4487859" y="5953824"/>
                </a:lnTo>
                <a:lnTo>
                  <a:pt x="4483410" y="5931462"/>
                </a:lnTo>
                <a:lnTo>
                  <a:pt x="4481369" y="5910933"/>
                </a:lnTo>
                <a:lnTo>
                  <a:pt x="4476009" y="5875508"/>
                </a:lnTo>
                <a:lnTo>
                  <a:pt x="4472445" y="5821145"/>
                </a:lnTo>
                <a:lnTo>
                  <a:pt x="4468617" y="5782630"/>
                </a:lnTo>
                <a:lnTo>
                  <a:pt x="4468245" y="5757080"/>
                </a:lnTo>
                <a:lnTo>
                  <a:pt x="4467145" y="5740313"/>
                </a:lnTo>
                <a:lnTo>
                  <a:pt x="4467422" y="5700559"/>
                </a:lnTo>
                <a:lnTo>
                  <a:pt x="4466432" y="5632568"/>
                </a:lnTo>
                <a:cubicBezTo>
                  <a:pt x="4467624" y="5582533"/>
                  <a:pt x="4470647" y="5532582"/>
                  <a:pt x="4475230" y="5483001"/>
                </a:cubicBezTo>
                <a:lnTo>
                  <a:pt x="4493384" y="5335691"/>
                </a:lnTo>
                <a:lnTo>
                  <a:pt x="4493387" y="5335657"/>
                </a:lnTo>
                <a:lnTo>
                  <a:pt x="4493378" y="5335625"/>
                </a:lnTo>
                <a:lnTo>
                  <a:pt x="4430646" y="5142794"/>
                </a:lnTo>
                <a:lnTo>
                  <a:pt x="4429735" y="5140242"/>
                </a:lnTo>
                <a:lnTo>
                  <a:pt x="4406416" y="5091789"/>
                </a:lnTo>
                <a:lnTo>
                  <a:pt x="4384537" y="5046959"/>
                </a:lnTo>
                <a:lnTo>
                  <a:pt x="4365155" y="5019120"/>
                </a:lnTo>
                <a:lnTo>
                  <a:pt x="4324533" y="4962647"/>
                </a:lnTo>
                <a:lnTo>
                  <a:pt x="4307682" y="4950931"/>
                </a:lnTo>
                <a:lnTo>
                  <a:pt x="4292362" y="4941695"/>
                </a:lnTo>
                <a:lnTo>
                  <a:pt x="4265789" y="4939676"/>
                </a:lnTo>
                <a:lnTo>
                  <a:pt x="4254668" y="4939360"/>
                </a:lnTo>
                <a:lnTo>
                  <a:pt x="4230969" y="4947441"/>
                </a:lnTo>
                <a:lnTo>
                  <a:pt x="4216855" y="4952707"/>
                </a:lnTo>
                <a:lnTo>
                  <a:pt x="4187085" y="4977237"/>
                </a:lnTo>
                <a:cubicBezTo>
                  <a:pt x="4007759" y="5165204"/>
                  <a:pt x="3899504" y="5405364"/>
                  <a:pt x="3788822" y="5636767"/>
                </a:cubicBezTo>
                <a:cubicBezTo>
                  <a:pt x="3708358" y="5798962"/>
                  <a:pt x="3483562" y="5852692"/>
                  <a:pt x="3336473" y="5758809"/>
                </a:cubicBezTo>
                <a:lnTo>
                  <a:pt x="3279962" y="5710384"/>
                </a:lnTo>
                <a:lnTo>
                  <a:pt x="3278838" y="5709422"/>
                </a:lnTo>
                <a:cubicBezTo>
                  <a:pt x="3183671" y="5591163"/>
                  <a:pt x="3269131" y="5408745"/>
                  <a:pt x="3400700" y="5361147"/>
                </a:cubicBezTo>
                <a:cubicBezTo>
                  <a:pt x="3555931" y="5290833"/>
                  <a:pt x="3727717" y="5201618"/>
                  <a:pt x="3790035" y="5031338"/>
                </a:cubicBezTo>
                <a:cubicBezTo>
                  <a:pt x="3841086" y="4860799"/>
                  <a:pt x="3780154" y="4675000"/>
                  <a:pt x="3684294" y="4532204"/>
                </a:cubicBezTo>
                <a:lnTo>
                  <a:pt x="3640399" y="4486656"/>
                </a:lnTo>
                <a:lnTo>
                  <a:pt x="3589226" y="4455781"/>
                </a:lnTo>
                <a:cubicBezTo>
                  <a:pt x="3480879" y="4407703"/>
                  <a:pt x="3340355" y="4438655"/>
                  <a:pt x="3236542" y="4494576"/>
                </a:cubicBezTo>
                <a:cubicBezTo>
                  <a:pt x="2997910" y="4621051"/>
                  <a:pt x="2818757" y="4825165"/>
                  <a:pt x="2664366" y="5044264"/>
                </a:cubicBezTo>
                <a:lnTo>
                  <a:pt x="2595499" y="5147809"/>
                </a:lnTo>
                <a:lnTo>
                  <a:pt x="2516870" y="5266036"/>
                </a:lnTo>
                <a:cubicBezTo>
                  <a:pt x="2327666" y="5578505"/>
                  <a:pt x="2027596" y="5833664"/>
                  <a:pt x="1671201" y="5928687"/>
                </a:cubicBezTo>
                <a:lnTo>
                  <a:pt x="1615609" y="5935681"/>
                </a:lnTo>
                <a:lnTo>
                  <a:pt x="1549177" y="5944040"/>
                </a:lnTo>
                <a:lnTo>
                  <a:pt x="1549172" y="5944040"/>
                </a:lnTo>
                <a:lnTo>
                  <a:pt x="1549170" y="5944040"/>
                </a:lnTo>
                <a:cubicBezTo>
                  <a:pt x="1443195" y="5946523"/>
                  <a:pt x="1333039" y="5920057"/>
                  <a:pt x="1267664" y="5840873"/>
                </a:cubicBezTo>
                <a:lnTo>
                  <a:pt x="1240633" y="5797223"/>
                </a:lnTo>
                <a:lnTo>
                  <a:pt x="1234200" y="5786845"/>
                </a:lnTo>
                <a:lnTo>
                  <a:pt x="1234165" y="5786698"/>
                </a:lnTo>
                <a:lnTo>
                  <a:pt x="1213878" y="5711356"/>
                </a:lnTo>
                <a:lnTo>
                  <a:pt x="1213180" y="5698091"/>
                </a:lnTo>
                <a:lnTo>
                  <a:pt x="1212926" y="5697017"/>
                </a:lnTo>
                <a:lnTo>
                  <a:pt x="1212930" y="5693329"/>
                </a:lnTo>
                <a:lnTo>
                  <a:pt x="1209878" y="5635341"/>
                </a:lnTo>
                <a:lnTo>
                  <a:pt x="1213010" y="5612731"/>
                </a:lnTo>
                <a:lnTo>
                  <a:pt x="1213017" y="5606857"/>
                </a:lnTo>
                <a:lnTo>
                  <a:pt x="1215327" y="5596011"/>
                </a:lnTo>
                <a:lnTo>
                  <a:pt x="1220312" y="5560047"/>
                </a:lnTo>
                <a:lnTo>
                  <a:pt x="1228688" y="5533326"/>
                </a:lnTo>
                <a:lnTo>
                  <a:pt x="1231871" y="5518389"/>
                </a:lnTo>
                <a:lnTo>
                  <a:pt x="1238078" y="5503366"/>
                </a:lnTo>
                <a:lnTo>
                  <a:pt x="1243296" y="5486721"/>
                </a:lnTo>
                <a:lnTo>
                  <a:pt x="1255247" y="5461810"/>
                </a:lnTo>
                <a:lnTo>
                  <a:pt x="1266886" y="5433639"/>
                </a:lnTo>
                <a:lnTo>
                  <a:pt x="1275435" y="5419733"/>
                </a:lnTo>
                <a:lnTo>
                  <a:pt x="1276933" y="5416610"/>
                </a:lnTo>
                <a:lnTo>
                  <a:pt x="1285674" y="5403078"/>
                </a:lnTo>
                <a:lnTo>
                  <a:pt x="1315457" y="5354632"/>
                </a:lnTo>
                <a:cubicBezTo>
                  <a:pt x="1333620" y="5329478"/>
                  <a:pt x="1353608" y="5305618"/>
                  <a:pt x="1374986" y="5283391"/>
                </a:cubicBezTo>
                <a:lnTo>
                  <a:pt x="1394841" y="5265418"/>
                </a:lnTo>
                <a:lnTo>
                  <a:pt x="1422886" y="5238032"/>
                </a:lnTo>
                <a:cubicBezTo>
                  <a:pt x="1462792" y="5199919"/>
                  <a:pt x="1504658" y="5164899"/>
                  <a:pt x="1548100" y="5132369"/>
                </a:cubicBezTo>
                <a:lnTo>
                  <a:pt x="1616132" y="5086537"/>
                </a:lnTo>
                <a:lnTo>
                  <a:pt x="1625333" y="5077570"/>
                </a:lnTo>
                <a:cubicBezTo>
                  <a:pt x="1661528" y="5050172"/>
                  <a:pt x="1701402" y="5026001"/>
                  <a:pt x="1742864" y="5003931"/>
                </a:cubicBezTo>
                <a:lnTo>
                  <a:pt x="1793969" y="4979378"/>
                </a:lnTo>
                <a:lnTo>
                  <a:pt x="1824592" y="4962230"/>
                </a:lnTo>
                <a:cubicBezTo>
                  <a:pt x="1872800" y="4937243"/>
                  <a:pt x="1921813" y="4913538"/>
                  <a:pt x="1971250" y="4890512"/>
                </a:cubicBezTo>
                <a:lnTo>
                  <a:pt x="2145344" y="4811866"/>
                </a:lnTo>
                <a:lnTo>
                  <a:pt x="2162153" y="4803448"/>
                </a:lnTo>
                <a:cubicBezTo>
                  <a:pt x="2219019" y="4776800"/>
                  <a:pt x="2276398" y="4751064"/>
                  <a:pt x="2333415" y="4724690"/>
                </a:cubicBezTo>
                <a:lnTo>
                  <a:pt x="2410903" y="4686844"/>
                </a:lnTo>
                <a:lnTo>
                  <a:pt x="2559873" y="4608145"/>
                </a:lnTo>
                <a:lnTo>
                  <a:pt x="2708522" y="4509047"/>
                </a:lnTo>
                <a:lnTo>
                  <a:pt x="2805174" y="4427523"/>
                </a:lnTo>
                <a:lnTo>
                  <a:pt x="2891503" y="4351447"/>
                </a:lnTo>
                <a:lnTo>
                  <a:pt x="2901464" y="4341637"/>
                </a:lnTo>
                <a:lnTo>
                  <a:pt x="2983368" y="4261937"/>
                </a:lnTo>
                <a:lnTo>
                  <a:pt x="3068260" y="4168232"/>
                </a:lnTo>
                <a:cubicBezTo>
                  <a:pt x="3086660" y="4143901"/>
                  <a:pt x="3103763" y="4118635"/>
                  <a:pt x="3119260" y="4092241"/>
                </a:cubicBezTo>
                <a:lnTo>
                  <a:pt x="3155954" y="4018818"/>
                </a:lnTo>
                <a:lnTo>
                  <a:pt x="3157872" y="4013458"/>
                </a:lnTo>
                <a:cubicBezTo>
                  <a:pt x="3162353" y="3992174"/>
                  <a:pt x="3163598" y="3970449"/>
                  <a:pt x="3160799" y="3948318"/>
                </a:cubicBezTo>
                <a:lnTo>
                  <a:pt x="3147612" y="3906540"/>
                </a:lnTo>
                <a:lnTo>
                  <a:pt x="3138822" y="3886651"/>
                </a:lnTo>
                <a:lnTo>
                  <a:pt x="3113270" y="3863729"/>
                </a:lnTo>
                <a:lnTo>
                  <a:pt x="3079687" y="3841925"/>
                </a:lnTo>
                <a:cubicBezTo>
                  <a:pt x="3058849" y="3831113"/>
                  <a:pt x="3037170" y="3822304"/>
                  <a:pt x="3014855" y="3815138"/>
                </a:cubicBezTo>
                <a:lnTo>
                  <a:pt x="2963327" y="3802426"/>
                </a:lnTo>
                <a:lnTo>
                  <a:pt x="2904442" y="3793136"/>
                </a:lnTo>
                <a:lnTo>
                  <a:pt x="2859273" y="3788492"/>
                </a:lnTo>
                <a:lnTo>
                  <a:pt x="2729706" y="3784761"/>
                </a:lnTo>
                <a:lnTo>
                  <a:pt x="2594720" y="3785176"/>
                </a:lnTo>
                <a:lnTo>
                  <a:pt x="2510508" y="3804021"/>
                </a:lnTo>
                <a:lnTo>
                  <a:pt x="2423933" y="3824835"/>
                </a:lnTo>
                <a:lnTo>
                  <a:pt x="2374809" y="3838969"/>
                </a:lnTo>
                <a:lnTo>
                  <a:pt x="2252322" y="3875372"/>
                </a:lnTo>
                <a:lnTo>
                  <a:pt x="1942368" y="3979002"/>
                </a:lnTo>
                <a:lnTo>
                  <a:pt x="1906849" y="3990699"/>
                </a:lnTo>
                <a:lnTo>
                  <a:pt x="1906048" y="3990966"/>
                </a:lnTo>
                <a:lnTo>
                  <a:pt x="1905415" y="3991170"/>
                </a:lnTo>
                <a:lnTo>
                  <a:pt x="1774819" y="4034174"/>
                </a:lnTo>
                <a:lnTo>
                  <a:pt x="1746287" y="4042490"/>
                </a:lnTo>
                <a:lnTo>
                  <a:pt x="1736242" y="4045729"/>
                </a:lnTo>
                <a:lnTo>
                  <a:pt x="1704383" y="4054703"/>
                </a:lnTo>
                <a:lnTo>
                  <a:pt x="1605905" y="4083407"/>
                </a:lnTo>
                <a:lnTo>
                  <a:pt x="1587550" y="4087613"/>
                </a:lnTo>
                <a:lnTo>
                  <a:pt x="1564925" y="4093987"/>
                </a:lnTo>
                <a:lnTo>
                  <a:pt x="1461099" y="4116593"/>
                </a:lnTo>
                <a:lnTo>
                  <a:pt x="1434659" y="4122653"/>
                </a:lnTo>
                <a:lnTo>
                  <a:pt x="1430531" y="4123249"/>
                </a:lnTo>
                <a:lnTo>
                  <a:pt x="1391159" y="4131822"/>
                </a:lnTo>
                <a:lnTo>
                  <a:pt x="1233432" y="4152742"/>
                </a:lnTo>
                <a:lnTo>
                  <a:pt x="1219156" y="4155357"/>
                </a:lnTo>
                <a:cubicBezTo>
                  <a:pt x="1185722" y="4159976"/>
                  <a:pt x="1143101" y="4162976"/>
                  <a:pt x="1109926" y="4159164"/>
                </a:cubicBezTo>
                <a:lnTo>
                  <a:pt x="1092782" y="4154287"/>
                </a:lnTo>
                <a:lnTo>
                  <a:pt x="1017088" y="4146094"/>
                </a:lnTo>
                <a:lnTo>
                  <a:pt x="961411" y="4132828"/>
                </a:lnTo>
                <a:lnTo>
                  <a:pt x="948983" y="4131121"/>
                </a:lnTo>
                <a:lnTo>
                  <a:pt x="937384" y="4127104"/>
                </a:lnTo>
                <a:lnTo>
                  <a:pt x="919485" y="4122839"/>
                </a:lnTo>
                <a:lnTo>
                  <a:pt x="872307" y="4104563"/>
                </a:lnTo>
                <a:lnTo>
                  <a:pt x="833267" y="4091040"/>
                </a:lnTo>
                <a:lnTo>
                  <a:pt x="814201" y="4079765"/>
                </a:lnTo>
                <a:lnTo>
                  <a:pt x="740933" y="4037679"/>
                </a:lnTo>
                <a:lnTo>
                  <a:pt x="735780" y="4033385"/>
                </a:lnTo>
                <a:lnTo>
                  <a:pt x="728028" y="4028801"/>
                </a:lnTo>
                <a:lnTo>
                  <a:pt x="708898" y="4010991"/>
                </a:lnTo>
                <a:lnTo>
                  <a:pt x="665969" y="3975226"/>
                </a:lnTo>
                <a:lnTo>
                  <a:pt x="652282" y="3958278"/>
                </a:lnTo>
                <a:lnTo>
                  <a:pt x="638840" y="3945763"/>
                </a:lnTo>
                <a:lnTo>
                  <a:pt x="617014" y="3914610"/>
                </a:lnTo>
                <a:lnTo>
                  <a:pt x="604537" y="3899161"/>
                </a:lnTo>
                <a:lnTo>
                  <a:pt x="600435" y="3890947"/>
                </a:lnTo>
                <a:lnTo>
                  <a:pt x="593524" y="3881081"/>
                </a:lnTo>
                <a:lnTo>
                  <a:pt x="561694" y="3813354"/>
                </a:lnTo>
                <a:lnTo>
                  <a:pt x="559624" y="3809210"/>
                </a:lnTo>
                <a:cubicBezTo>
                  <a:pt x="533513" y="3751273"/>
                  <a:pt x="523024" y="3688328"/>
                  <a:pt x="526064" y="3626067"/>
                </a:cubicBezTo>
                <a:lnTo>
                  <a:pt x="532470" y="3585188"/>
                </a:lnTo>
                <a:lnTo>
                  <a:pt x="533028" y="3574358"/>
                </a:lnTo>
                <a:lnTo>
                  <a:pt x="536528" y="3559281"/>
                </a:lnTo>
                <a:lnTo>
                  <a:pt x="540506" y="3533898"/>
                </a:lnTo>
                <a:lnTo>
                  <a:pt x="545395" y="3521090"/>
                </a:lnTo>
                <a:lnTo>
                  <a:pt x="550825" y="3497698"/>
                </a:lnTo>
                <a:cubicBezTo>
                  <a:pt x="567382" y="3447929"/>
                  <a:pt x="593444" y="3401371"/>
                  <a:pt x="629739" y="3361237"/>
                </a:cubicBezTo>
                <a:cubicBezTo>
                  <a:pt x="647703" y="3338853"/>
                  <a:pt x="668577" y="3320051"/>
                  <a:pt x="691488" y="3304255"/>
                </a:cubicBezTo>
                <a:lnTo>
                  <a:pt x="716551" y="3291052"/>
                </a:lnTo>
                <a:lnTo>
                  <a:pt x="769730" y="3260831"/>
                </a:lnTo>
                <a:lnTo>
                  <a:pt x="830282" y="3245719"/>
                </a:lnTo>
                <a:lnTo>
                  <a:pt x="846482" y="3240830"/>
                </a:lnTo>
                <a:lnTo>
                  <a:pt x="856195" y="3239253"/>
                </a:lnTo>
                <a:lnTo>
                  <a:pt x="862038" y="3237793"/>
                </a:lnTo>
                <a:lnTo>
                  <a:pt x="868956" y="3237181"/>
                </a:lnTo>
                <a:lnTo>
                  <a:pt x="929292" y="3227387"/>
                </a:lnTo>
                <a:lnTo>
                  <a:pt x="1018870" y="3223891"/>
                </a:lnTo>
                <a:lnTo>
                  <a:pt x="1041227" y="3221909"/>
                </a:lnTo>
                <a:lnTo>
                  <a:pt x="1059451" y="3222308"/>
                </a:lnTo>
                <a:lnTo>
                  <a:pt x="1120249" y="3219935"/>
                </a:lnTo>
                <a:lnTo>
                  <a:pt x="1198883" y="3225354"/>
                </a:lnTo>
                <a:lnTo>
                  <a:pt x="1219393" y="3225802"/>
                </a:lnTo>
                <a:lnTo>
                  <a:pt x="1247226" y="3228686"/>
                </a:lnTo>
                <a:lnTo>
                  <a:pt x="1310037" y="3233015"/>
                </a:lnTo>
                <a:lnTo>
                  <a:pt x="1367920" y="3241192"/>
                </a:lnTo>
                <a:lnTo>
                  <a:pt x="1396835" y="3244187"/>
                </a:lnTo>
                <a:lnTo>
                  <a:pt x="1471373" y="3255805"/>
                </a:lnTo>
                <a:lnTo>
                  <a:pt x="1499013" y="3259711"/>
                </a:lnTo>
                <a:lnTo>
                  <a:pt x="1518026" y="3263073"/>
                </a:lnTo>
                <a:lnTo>
                  <a:pt x="1573859" y="3271778"/>
                </a:lnTo>
                <a:lnTo>
                  <a:pt x="1927084" y="3333283"/>
                </a:lnTo>
                <a:lnTo>
                  <a:pt x="1932909" y="3334086"/>
                </a:lnTo>
                <a:lnTo>
                  <a:pt x="2075208" y="3352899"/>
                </a:lnTo>
                <a:lnTo>
                  <a:pt x="2253952" y="3364155"/>
                </a:lnTo>
                <a:lnTo>
                  <a:pt x="2434246" y="3355557"/>
                </a:lnTo>
                <a:lnTo>
                  <a:pt x="2464420" y="3349471"/>
                </a:lnTo>
                <a:lnTo>
                  <a:pt x="2472082" y="3347340"/>
                </a:lnTo>
                <a:lnTo>
                  <a:pt x="2512255" y="3329670"/>
                </a:lnTo>
                <a:cubicBezTo>
                  <a:pt x="2525604" y="3322224"/>
                  <a:pt x="2537972" y="3313533"/>
                  <a:pt x="2549001" y="3303425"/>
                </a:cubicBezTo>
                <a:lnTo>
                  <a:pt x="2551687" y="3300170"/>
                </a:lnTo>
                <a:lnTo>
                  <a:pt x="2579630" y="3262088"/>
                </a:lnTo>
                <a:cubicBezTo>
                  <a:pt x="2596839" y="3229439"/>
                  <a:pt x="2604588" y="3191932"/>
                  <a:pt x="2601153" y="3155830"/>
                </a:cubicBezTo>
                <a:lnTo>
                  <a:pt x="2590900" y="3116859"/>
                </a:lnTo>
                <a:lnTo>
                  <a:pt x="2587087" y="3106478"/>
                </a:lnTo>
                <a:cubicBezTo>
                  <a:pt x="2576334" y="3089321"/>
                  <a:pt x="2562255" y="3073523"/>
                  <a:pt x="2546800" y="3059256"/>
                </a:cubicBezTo>
                <a:lnTo>
                  <a:pt x="2500992" y="3023381"/>
                </a:lnTo>
                <a:lnTo>
                  <a:pt x="2014788" y="2933577"/>
                </a:lnTo>
                <a:lnTo>
                  <a:pt x="2001896" y="2931241"/>
                </a:lnTo>
                <a:cubicBezTo>
                  <a:pt x="1836200" y="2901983"/>
                  <a:pt x="1670431" y="2872779"/>
                  <a:pt x="1505096" y="2841594"/>
                </a:cubicBezTo>
                <a:lnTo>
                  <a:pt x="1238312" y="2786780"/>
                </a:lnTo>
                <a:lnTo>
                  <a:pt x="1032612" y="2744997"/>
                </a:lnTo>
                <a:lnTo>
                  <a:pt x="1017077" y="2741325"/>
                </a:lnTo>
                <a:lnTo>
                  <a:pt x="1010900" y="2740055"/>
                </a:lnTo>
                <a:lnTo>
                  <a:pt x="968219" y="2729776"/>
                </a:lnTo>
                <a:lnTo>
                  <a:pt x="789681" y="2687578"/>
                </a:lnTo>
                <a:cubicBezTo>
                  <a:pt x="708961" y="2667330"/>
                  <a:pt x="628526" y="2645888"/>
                  <a:pt x="548438" y="2623001"/>
                </a:cubicBezTo>
                <a:lnTo>
                  <a:pt x="527373" y="2615797"/>
                </a:lnTo>
                <a:lnTo>
                  <a:pt x="522353" y="2614424"/>
                </a:lnTo>
                <a:cubicBezTo>
                  <a:pt x="495721" y="2607455"/>
                  <a:pt x="469146" y="2599250"/>
                  <a:pt x="442894" y="2589801"/>
                </a:cubicBezTo>
                <a:lnTo>
                  <a:pt x="402350" y="2573019"/>
                </a:lnTo>
                <a:lnTo>
                  <a:pt x="395170" y="2570563"/>
                </a:lnTo>
                <a:lnTo>
                  <a:pt x="391232" y="2568418"/>
                </a:lnTo>
                <a:lnTo>
                  <a:pt x="365373" y="2557717"/>
                </a:lnTo>
                <a:cubicBezTo>
                  <a:pt x="340035" y="2545772"/>
                  <a:pt x="315288" y="2532571"/>
                  <a:pt x="291398" y="2518101"/>
                </a:cubicBezTo>
                <a:lnTo>
                  <a:pt x="262722" y="2498425"/>
                </a:lnTo>
                <a:lnTo>
                  <a:pt x="252483" y="2492848"/>
                </a:lnTo>
                <a:lnTo>
                  <a:pt x="236597" y="2480498"/>
                </a:lnTo>
                <a:lnTo>
                  <a:pt x="222573" y="2470874"/>
                </a:lnTo>
                <a:lnTo>
                  <a:pt x="210643" y="2460322"/>
                </a:lnTo>
                <a:lnTo>
                  <a:pt x="188951" y="2443455"/>
                </a:lnTo>
                <a:lnTo>
                  <a:pt x="170740" y="2425009"/>
                </a:lnTo>
                <a:lnTo>
                  <a:pt x="160506" y="2415952"/>
                </a:lnTo>
                <a:lnTo>
                  <a:pt x="152036" y="2406077"/>
                </a:lnTo>
                <a:lnTo>
                  <a:pt x="132678" y="2386491"/>
                </a:lnTo>
                <a:lnTo>
                  <a:pt x="117860" y="2366210"/>
                </a:lnTo>
                <a:lnTo>
                  <a:pt x="106800" y="2353301"/>
                </a:lnTo>
                <a:lnTo>
                  <a:pt x="97626" y="2338512"/>
                </a:lnTo>
                <a:lnTo>
                  <a:pt x="85201" y="2321501"/>
                </a:lnTo>
                <a:lnTo>
                  <a:pt x="76904" y="2305103"/>
                </a:lnTo>
                <a:lnTo>
                  <a:pt x="63063" y="2282787"/>
                </a:lnTo>
                <a:lnTo>
                  <a:pt x="52134" y="2256142"/>
                </a:lnTo>
                <a:lnTo>
                  <a:pt x="48058" y="2248085"/>
                </a:lnTo>
                <a:lnTo>
                  <a:pt x="45758" y="2240604"/>
                </a:lnTo>
                <a:lnTo>
                  <a:pt x="30900" y="2204404"/>
                </a:lnTo>
                <a:lnTo>
                  <a:pt x="20650" y="2158921"/>
                </a:lnTo>
                <a:lnTo>
                  <a:pt x="9663" y="2123164"/>
                </a:lnTo>
                <a:lnTo>
                  <a:pt x="8191" y="2103601"/>
                </a:lnTo>
                <a:lnTo>
                  <a:pt x="3680" y="2083569"/>
                </a:lnTo>
                <a:lnTo>
                  <a:pt x="2908" y="2033442"/>
                </a:lnTo>
                <a:lnTo>
                  <a:pt x="0" y="1994837"/>
                </a:lnTo>
                <a:lnTo>
                  <a:pt x="2071" y="1979080"/>
                </a:lnTo>
                <a:lnTo>
                  <a:pt x="1797" y="1961314"/>
                </a:lnTo>
                <a:lnTo>
                  <a:pt x="11713" y="1905683"/>
                </a:lnTo>
                <a:lnTo>
                  <a:pt x="16753" y="1867309"/>
                </a:lnTo>
                <a:lnTo>
                  <a:pt x="20620" y="1855707"/>
                </a:lnTo>
                <a:lnTo>
                  <a:pt x="23231" y="1841053"/>
                </a:lnTo>
                <a:lnTo>
                  <a:pt x="45002" y="1782543"/>
                </a:lnTo>
                <a:lnTo>
                  <a:pt x="57603" y="1744725"/>
                </a:lnTo>
                <a:lnTo>
                  <a:pt x="62109" y="1736561"/>
                </a:lnTo>
                <a:lnTo>
                  <a:pt x="65961" y="1726207"/>
                </a:lnTo>
                <a:lnTo>
                  <a:pt x="98960" y="1669788"/>
                </a:lnTo>
                <a:lnTo>
                  <a:pt x="120234" y="1631237"/>
                </a:lnTo>
                <a:lnTo>
                  <a:pt x="124685" y="1625804"/>
                </a:lnTo>
                <a:lnTo>
                  <a:pt x="127967" y="1620194"/>
                </a:lnTo>
                <a:lnTo>
                  <a:pt x="170219" y="1570210"/>
                </a:lnTo>
                <a:lnTo>
                  <a:pt x="202331" y="1531003"/>
                </a:lnTo>
                <a:lnTo>
                  <a:pt x="205830" y="1528083"/>
                </a:lnTo>
                <a:lnTo>
                  <a:pt x="207223" y="1526435"/>
                </a:lnTo>
                <a:lnTo>
                  <a:pt x="266860" y="1477150"/>
                </a:lnTo>
                <a:lnTo>
                  <a:pt x="301575" y="1448178"/>
                </a:lnTo>
                <a:lnTo>
                  <a:pt x="324229" y="1436012"/>
                </a:lnTo>
                <a:lnTo>
                  <a:pt x="409415" y="1389348"/>
                </a:lnTo>
                <a:lnTo>
                  <a:pt x="414294" y="1387644"/>
                </a:lnTo>
                <a:lnTo>
                  <a:pt x="415650" y="1386917"/>
                </a:lnTo>
                <a:lnTo>
                  <a:pt x="466406" y="1369458"/>
                </a:lnTo>
                <a:lnTo>
                  <a:pt x="510724" y="1353992"/>
                </a:lnTo>
                <a:lnTo>
                  <a:pt x="552380" y="1345104"/>
                </a:lnTo>
                <a:lnTo>
                  <a:pt x="610440" y="1332474"/>
                </a:lnTo>
                <a:lnTo>
                  <a:pt x="612520" y="1332269"/>
                </a:lnTo>
                <a:lnTo>
                  <a:pt x="616279" y="1331467"/>
                </a:lnTo>
                <a:lnTo>
                  <a:pt x="652815" y="1328299"/>
                </a:lnTo>
                <a:lnTo>
                  <a:pt x="711876" y="1322482"/>
                </a:lnTo>
                <a:lnTo>
                  <a:pt x="718448" y="1322610"/>
                </a:lnTo>
                <a:lnTo>
                  <a:pt x="724066" y="1322124"/>
                </a:lnTo>
                <a:lnTo>
                  <a:pt x="755021" y="1323328"/>
                </a:lnTo>
                <a:lnTo>
                  <a:pt x="813731" y="1324480"/>
                </a:lnTo>
                <a:lnTo>
                  <a:pt x="824626" y="1326037"/>
                </a:lnTo>
                <a:lnTo>
                  <a:pt x="832068" y="1326327"/>
                </a:lnTo>
                <a:lnTo>
                  <a:pt x="860075" y="1331103"/>
                </a:lnTo>
                <a:lnTo>
                  <a:pt x="914293" y="1338848"/>
                </a:lnTo>
                <a:lnTo>
                  <a:pt x="928237" y="1342725"/>
                </a:lnTo>
                <a:lnTo>
                  <a:pt x="938275" y="1344436"/>
                </a:lnTo>
                <a:lnTo>
                  <a:pt x="966477" y="1353350"/>
                </a:lnTo>
                <a:lnTo>
                  <a:pt x="1011849" y="1365958"/>
                </a:lnTo>
                <a:lnTo>
                  <a:pt x="1026648" y="1372371"/>
                </a:lnTo>
                <a:lnTo>
                  <a:pt x="1040665" y="1376802"/>
                </a:lnTo>
                <a:lnTo>
                  <a:pt x="1071501" y="1391806"/>
                </a:lnTo>
                <a:lnTo>
                  <a:pt x="1104695" y="1406189"/>
                </a:lnTo>
                <a:lnTo>
                  <a:pt x="1117787" y="1414328"/>
                </a:lnTo>
                <a:lnTo>
                  <a:pt x="1137236" y="1423792"/>
                </a:lnTo>
                <a:lnTo>
                  <a:pt x="1171485" y="1447710"/>
                </a:lnTo>
                <a:lnTo>
                  <a:pt x="1191125" y="1459919"/>
                </a:lnTo>
                <a:lnTo>
                  <a:pt x="1206131" y="1471905"/>
                </a:lnTo>
                <a:lnTo>
                  <a:pt x="1225971" y="1485761"/>
                </a:lnTo>
                <a:lnTo>
                  <a:pt x="1262714" y="1517099"/>
                </a:lnTo>
                <a:lnTo>
                  <a:pt x="1349257" y="1586225"/>
                </a:lnTo>
                <a:cubicBezTo>
                  <a:pt x="1400792" y="1629788"/>
                  <a:pt x="1451303" y="1674630"/>
                  <a:pt x="1501223" y="1720201"/>
                </a:cubicBezTo>
                <a:lnTo>
                  <a:pt x="1662296" y="1871399"/>
                </a:lnTo>
                <a:lnTo>
                  <a:pt x="1751090" y="1954227"/>
                </a:lnTo>
                <a:lnTo>
                  <a:pt x="1998966" y="2180334"/>
                </a:lnTo>
                <a:lnTo>
                  <a:pt x="2041083" y="2216457"/>
                </a:lnTo>
                <a:lnTo>
                  <a:pt x="2118172" y="2280910"/>
                </a:lnTo>
                <a:lnTo>
                  <a:pt x="2260284" y="2389799"/>
                </a:lnTo>
                <a:cubicBezTo>
                  <a:pt x="2315214" y="2428918"/>
                  <a:pt x="2371725" y="2466038"/>
                  <a:pt x="2430267" y="2500584"/>
                </a:cubicBezTo>
                <a:lnTo>
                  <a:pt x="2484336" y="2529914"/>
                </a:lnTo>
                <a:lnTo>
                  <a:pt x="2564261" y="2564411"/>
                </a:lnTo>
                <a:cubicBezTo>
                  <a:pt x="2598714" y="2576844"/>
                  <a:pt x="2633684" y="2586885"/>
                  <a:pt x="2668513" y="2593686"/>
                </a:cubicBezTo>
                <a:lnTo>
                  <a:pt x="2760403" y="2602422"/>
                </a:lnTo>
                <a:lnTo>
                  <a:pt x="2779550" y="2602375"/>
                </a:lnTo>
                <a:lnTo>
                  <a:pt x="2868266" y="2589141"/>
                </a:lnTo>
                <a:lnTo>
                  <a:pt x="2870926" y="2588615"/>
                </a:lnTo>
                <a:lnTo>
                  <a:pt x="2892598" y="2580115"/>
                </a:lnTo>
                <a:lnTo>
                  <a:pt x="2925350" y="2565449"/>
                </a:lnTo>
                <a:lnTo>
                  <a:pt x="2960118" y="2544556"/>
                </a:lnTo>
                <a:cubicBezTo>
                  <a:pt x="2974114" y="2534433"/>
                  <a:pt x="2987576" y="2522867"/>
                  <a:pt x="3000420" y="2509752"/>
                </a:cubicBezTo>
                <a:lnTo>
                  <a:pt x="3028754" y="2475612"/>
                </a:lnTo>
                <a:lnTo>
                  <a:pt x="3045047" y="2450594"/>
                </a:lnTo>
                <a:lnTo>
                  <a:pt x="3135060" y="2281726"/>
                </a:lnTo>
                <a:lnTo>
                  <a:pt x="3172578" y="2179545"/>
                </a:lnTo>
                <a:cubicBezTo>
                  <a:pt x="3184366" y="2140310"/>
                  <a:pt x="3193699" y="2100421"/>
                  <a:pt x="3200270" y="2060266"/>
                </a:cubicBezTo>
                <a:lnTo>
                  <a:pt x="3211055" y="1942908"/>
                </a:lnTo>
                <a:lnTo>
                  <a:pt x="3210916" y="1931561"/>
                </a:lnTo>
                <a:lnTo>
                  <a:pt x="3204940" y="1833081"/>
                </a:lnTo>
                <a:lnTo>
                  <a:pt x="3199236" y="1798065"/>
                </a:lnTo>
                <a:lnTo>
                  <a:pt x="3184423" y="1734684"/>
                </a:lnTo>
                <a:lnTo>
                  <a:pt x="3161565" y="1666634"/>
                </a:lnTo>
                <a:lnTo>
                  <a:pt x="3153801" y="1648911"/>
                </a:lnTo>
                <a:lnTo>
                  <a:pt x="3106645" y="1557718"/>
                </a:lnTo>
                <a:lnTo>
                  <a:pt x="3025311" y="1438675"/>
                </a:lnTo>
                <a:cubicBezTo>
                  <a:pt x="2988207" y="1391904"/>
                  <a:pt x="2948170" y="1347543"/>
                  <a:pt x="2906301" y="1304692"/>
                </a:cubicBezTo>
                <a:lnTo>
                  <a:pt x="2782884" y="1186037"/>
                </a:lnTo>
                <a:lnTo>
                  <a:pt x="2565468" y="993261"/>
                </a:lnTo>
                <a:cubicBezTo>
                  <a:pt x="2528740" y="959097"/>
                  <a:pt x="2492998" y="924090"/>
                  <a:pt x="2459030" y="887584"/>
                </a:cubicBezTo>
                <a:lnTo>
                  <a:pt x="2419876" y="840693"/>
                </a:lnTo>
                <a:lnTo>
                  <a:pt x="2386320" y="805302"/>
                </a:lnTo>
                <a:cubicBezTo>
                  <a:pt x="2347387" y="760125"/>
                  <a:pt x="2311018" y="712858"/>
                  <a:pt x="2278307" y="662602"/>
                </a:cubicBezTo>
                <a:lnTo>
                  <a:pt x="2230389" y="573138"/>
                </a:lnTo>
                <a:lnTo>
                  <a:pt x="2201333" y="522754"/>
                </a:lnTo>
                <a:lnTo>
                  <a:pt x="2195150" y="507339"/>
                </a:lnTo>
                <a:lnTo>
                  <a:pt x="2192274" y="501964"/>
                </a:lnTo>
                <a:lnTo>
                  <a:pt x="2188975" y="491944"/>
                </a:lnTo>
                <a:lnTo>
                  <a:pt x="2173709" y="453896"/>
                </a:lnTo>
                <a:lnTo>
                  <a:pt x="2164675" y="418112"/>
                </a:lnTo>
                <a:lnTo>
                  <a:pt x="2155862" y="391328"/>
                </a:lnTo>
                <a:lnTo>
                  <a:pt x="2155307" y="377257"/>
                </a:lnTo>
                <a:lnTo>
                  <a:pt x="2149755" y="309622"/>
                </a:lnTo>
                <a:lnTo>
                  <a:pt x="2151873" y="290204"/>
                </a:lnTo>
                <a:lnTo>
                  <a:pt x="2151264" y="274734"/>
                </a:lnTo>
                <a:lnTo>
                  <a:pt x="2156030" y="252122"/>
                </a:lnTo>
                <a:lnTo>
                  <a:pt x="2157953" y="234498"/>
                </a:lnTo>
                <a:lnTo>
                  <a:pt x="2162266" y="222537"/>
                </a:lnTo>
                <a:lnTo>
                  <a:pt x="2163075" y="218691"/>
                </a:lnTo>
                <a:lnTo>
                  <a:pt x="2166673" y="210310"/>
                </a:lnTo>
                <a:lnTo>
                  <a:pt x="2175673" y="185345"/>
                </a:lnTo>
                <a:lnTo>
                  <a:pt x="2181223" y="176414"/>
                </a:lnTo>
                <a:lnTo>
                  <a:pt x="2185460" y="166545"/>
                </a:lnTo>
                <a:lnTo>
                  <a:pt x="2198375" y="148807"/>
                </a:lnTo>
                <a:lnTo>
                  <a:pt x="2202431" y="142272"/>
                </a:lnTo>
                <a:lnTo>
                  <a:pt x="2204509" y="140377"/>
                </a:lnTo>
                <a:lnTo>
                  <a:pt x="2219283" y="120090"/>
                </a:lnTo>
                <a:cubicBezTo>
                  <a:pt x="2232563" y="105753"/>
                  <a:pt x="2247894" y="92664"/>
                  <a:pt x="2265425" y="81122"/>
                </a:cubicBezTo>
                <a:lnTo>
                  <a:pt x="2274251" y="76780"/>
                </a:lnTo>
                <a:lnTo>
                  <a:pt x="2277175" y="74114"/>
                </a:lnTo>
                <a:cubicBezTo>
                  <a:pt x="2305824" y="55349"/>
                  <a:pt x="2337544" y="40510"/>
                  <a:pt x="2370371" y="29511"/>
                </a:cubicBezTo>
                <a:lnTo>
                  <a:pt x="2421576" y="18456"/>
                </a:lnTo>
                <a:lnTo>
                  <a:pt x="2444843" y="11758"/>
                </a:lnTo>
                <a:lnTo>
                  <a:pt x="2461838" y="9765"/>
                </a:lnTo>
                <a:lnTo>
                  <a:pt x="2470239" y="7951"/>
                </a:lnTo>
                <a:lnTo>
                  <a:pt x="2486882" y="68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5"/>
          <p:cNvSpPr/>
          <p:nvPr/>
        </p:nvSpPr>
        <p:spPr>
          <a:xfrm rot="8356074">
            <a:off x="-44010" y="4778054"/>
            <a:ext cx="3114418" cy="2420231"/>
          </a:xfrm>
          <a:custGeom>
            <a:avLst/>
            <a:gdLst/>
            <a:ahLst/>
            <a:cxnLst/>
            <a:rect l="l" t="t" r="r" b="b"/>
            <a:pathLst>
              <a:path w="8740773" h="6792503" extrusionOk="0">
                <a:moveTo>
                  <a:pt x="4806332" y="6752606"/>
                </a:moveTo>
                <a:lnTo>
                  <a:pt x="4806342" y="6752607"/>
                </a:lnTo>
                <a:lnTo>
                  <a:pt x="4806346" y="6752607"/>
                </a:lnTo>
                <a:close/>
                <a:moveTo>
                  <a:pt x="4881729" y="6747467"/>
                </a:moveTo>
                <a:lnTo>
                  <a:pt x="4881718" y="6747467"/>
                </a:lnTo>
                <a:lnTo>
                  <a:pt x="4881718" y="6747467"/>
                </a:lnTo>
                <a:lnTo>
                  <a:pt x="4881728" y="6747467"/>
                </a:lnTo>
                <a:close/>
                <a:moveTo>
                  <a:pt x="5002735" y="6704721"/>
                </a:moveTo>
                <a:lnTo>
                  <a:pt x="5002735" y="6704722"/>
                </a:lnTo>
                <a:lnTo>
                  <a:pt x="5002735" y="6704721"/>
                </a:lnTo>
                <a:close/>
                <a:moveTo>
                  <a:pt x="5222939" y="6171651"/>
                </a:moveTo>
                <a:lnTo>
                  <a:pt x="5222939" y="6171652"/>
                </a:lnTo>
                <a:lnTo>
                  <a:pt x="5222940" y="6171657"/>
                </a:lnTo>
                <a:close/>
                <a:moveTo>
                  <a:pt x="5197768" y="5900143"/>
                </a:moveTo>
                <a:lnTo>
                  <a:pt x="5197772" y="5900146"/>
                </a:lnTo>
                <a:lnTo>
                  <a:pt x="5197778" y="5900149"/>
                </a:lnTo>
                <a:lnTo>
                  <a:pt x="5197772" y="5900145"/>
                </a:lnTo>
                <a:close/>
                <a:moveTo>
                  <a:pt x="5164556" y="5884382"/>
                </a:moveTo>
                <a:lnTo>
                  <a:pt x="5164558" y="5884383"/>
                </a:lnTo>
                <a:lnTo>
                  <a:pt x="5164563" y="5884384"/>
                </a:lnTo>
                <a:lnTo>
                  <a:pt x="5164561" y="5884383"/>
                </a:lnTo>
                <a:close/>
                <a:moveTo>
                  <a:pt x="1994800" y="4928881"/>
                </a:moveTo>
                <a:lnTo>
                  <a:pt x="1995132" y="4929294"/>
                </a:lnTo>
                <a:lnTo>
                  <a:pt x="1996524" y="4931023"/>
                </a:lnTo>
                <a:lnTo>
                  <a:pt x="1996524" y="4931022"/>
                </a:lnTo>
                <a:lnTo>
                  <a:pt x="1995132" y="4929294"/>
                </a:lnTo>
                <a:lnTo>
                  <a:pt x="1994801" y="4928882"/>
                </a:lnTo>
                <a:close/>
                <a:moveTo>
                  <a:pt x="4965549" y="4878760"/>
                </a:moveTo>
                <a:lnTo>
                  <a:pt x="4965551" y="4878769"/>
                </a:lnTo>
                <a:lnTo>
                  <a:pt x="4968465" y="4887976"/>
                </a:lnTo>
                <a:lnTo>
                  <a:pt x="4968459" y="4887953"/>
                </a:lnTo>
                <a:close/>
                <a:moveTo>
                  <a:pt x="2010038" y="4814079"/>
                </a:moveTo>
                <a:lnTo>
                  <a:pt x="2006915" y="4818349"/>
                </a:lnTo>
                <a:lnTo>
                  <a:pt x="2006915" y="4818352"/>
                </a:lnTo>
                <a:lnTo>
                  <a:pt x="2010038" y="4814081"/>
                </a:lnTo>
                <a:close/>
                <a:moveTo>
                  <a:pt x="2023626" y="4790773"/>
                </a:moveTo>
                <a:lnTo>
                  <a:pt x="2023622" y="4790778"/>
                </a:lnTo>
                <a:lnTo>
                  <a:pt x="2017889" y="4800959"/>
                </a:lnTo>
                <a:lnTo>
                  <a:pt x="2017894" y="4800953"/>
                </a:lnTo>
                <a:close/>
                <a:moveTo>
                  <a:pt x="4936016" y="4755859"/>
                </a:moveTo>
                <a:lnTo>
                  <a:pt x="4937756" y="4766132"/>
                </a:lnTo>
                <a:lnTo>
                  <a:pt x="4937758" y="4766141"/>
                </a:lnTo>
                <a:lnTo>
                  <a:pt x="4936018" y="4755868"/>
                </a:lnTo>
                <a:close/>
                <a:moveTo>
                  <a:pt x="4926923" y="4720854"/>
                </a:moveTo>
                <a:lnTo>
                  <a:pt x="4926642" y="4721360"/>
                </a:lnTo>
                <a:lnTo>
                  <a:pt x="4926642" y="4721361"/>
                </a:lnTo>
                <a:lnTo>
                  <a:pt x="4926924" y="4720855"/>
                </a:lnTo>
                <a:close/>
                <a:moveTo>
                  <a:pt x="2297917" y="4577065"/>
                </a:moveTo>
                <a:lnTo>
                  <a:pt x="2297911" y="4577068"/>
                </a:lnTo>
                <a:lnTo>
                  <a:pt x="2297914" y="4577066"/>
                </a:lnTo>
                <a:close/>
                <a:moveTo>
                  <a:pt x="5058588" y="3772147"/>
                </a:moveTo>
                <a:lnTo>
                  <a:pt x="5058465" y="3772211"/>
                </a:lnTo>
                <a:lnTo>
                  <a:pt x="5058412" y="3772238"/>
                </a:lnTo>
                <a:lnTo>
                  <a:pt x="5058530" y="3772178"/>
                </a:lnTo>
                <a:close/>
                <a:moveTo>
                  <a:pt x="5108856" y="3692838"/>
                </a:moveTo>
                <a:lnTo>
                  <a:pt x="5108855" y="3692841"/>
                </a:lnTo>
                <a:lnTo>
                  <a:pt x="5108855" y="3692841"/>
                </a:lnTo>
                <a:lnTo>
                  <a:pt x="5108856" y="3692839"/>
                </a:lnTo>
                <a:close/>
                <a:moveTo>
                  <a:pt x="5213335" y="3673398"/>
                </a:moveTo>
                <a:lnTo>
                  <a:pt x="5213335" y="3673402"/>
                </a:lnTo>
                <a:lnTo>
                  <a:pt x="5213338" y="3673410"/>
                </a:lnTo>
                <a:lnTo>
                  <a:pt x="5213337" y="3673405"/>
                </a:lnTo>
                <a:close/>
                <a:moveTo>
                  <a:pt x="309533" y="3671267"/>
                </a:moveTo>
                <a:lnTo>
                  <a:pt x="309532" y="3671267"/>
                </a:lnTo>
                <a:lnTo>
                  <a:pt x="309529" y="3671268"/>
                </a:lnTo>
                <a:lnTo>
                  <a:pt x="309532" y="3671267"/>
                </a:lnTo>
                <a:lnTo>
                  <a:pt x="309532" y="3671267"/>
                </a:lnTo>
                <a:lnTo>
                  <a:pt x="309534" y="3671267"/>
                </a:lnTo>
                <a:close/>
                <a:moveTo>
                  <a:pt x="5212637" y="3669298"/>
                </a:moveTo>
                <a:lnTo>
                  <a:pt x="5212641" y="3669326"/>
                </a:lnTo>
                <a:lnTo>
                  <a:pt x="5212643" y="3669337"/>
                </a:lnTo>
                <a:lnTo>
                  <a:pt x="5212641" y="3669317"/>
                </a:lnTo>
                <a:close/>
                <a:moveTo>
                  <a:pt x="210843" y="3621322"/>
                </a:moveTo>
                <a:lnTo>
                  <a:pt x="209443" y="3623639"/>
                </a:lnTo>
                <a:lnTo>
                  <a:pt x="209443" y="3623639"/>
                </a:lnTo>
                <a:lnTo>
                  <a:pt x="209457" y="3623924"/>
                </a:lnTo>
                <a:lnTo>
                  <a:pt x="209457" y="3623922"/>
                </a:lnTo>
                <a:lnTo>
                  <a:pt x="209444" y="3623639"/>
                </a:lnTo>
                <a:lnTo>
                  <a:pt x="210837" y="3621334"/>
                </a:lnTo>
                <a:close/>
                <a:moveTo>
                  <a:pt x="443052" y="3614708"/>
                </a:moveTo>
                <a:lnTo>
                  <a:pt x="443049" y="3614708"/>
                </a:lnTo>
                <a:lnTo>
                  <a:pt x="443049" y="3614709"/>
                </a:lnTo>
                <a:close/>
                <a:moveTo>
                  <a:pt x="630874" y="3541828"/>
                </a:moveTo>
                <a:lnTo>
                  <a:pt x="630873" y="3541829"/>
                </a:lnTo>
                <a:lnTo>
                  <a:pt x="630873" y="3541829"/>
                </a:lnTo>
                <a:lnTo>
                  <a:pt x="630874" y="3541829"/>
                </a:lnTo>
                <a:close/>
                <a:moveTo>
                  <a:pt x="4354653" y="3497232"/>
                </a:moveTo>
                <a:lnTo>
                  <a:pt x="4354653" y="3497232"/>
                </a:lnTo>
                <a:lnTo>
                  <a:pt x="4354655" y="3497233"/>
                </a:lnTo>
                <a:close/>
                <a:moveTo>
                  <a:pt x="529206" y="3496260"/>
                </a:moveTo>
                <a:lnTo>
                  <a:pt x="531164" y="3496278"/>
                </a:lnTo>
                <a:lnTo>
                  <a:pt x="531164" y="3496278"/>
                </a:lnTo>
                <a:lnTo>
                  <a:pt x="529206" y="3496260"/>
                </a:lnTo>
                <a:close/>
                <a:moveTo>
                  <a:pt x="4204398" y="3451612"/>
                </a:moveTo>
                <a:lnTo>
                  <a:pt x="4204399" y="3451613"/>
                </a:lnTo>
                <a:lnTo>
                  <a:pt x="4204402" y="3451613"/>
                </a:lnTo>
                <a:close/>
                <a:moveTo>
                  <a:pt x="4164197" y="3443823"/>
                </a:moveTo>
                <a:lnTo>
                  <a:pt x="4164198" y="3443824"/>
                </a:lnTo>
                <a:lnTo>
                  <a:pt x="4164205" y="3443824"/>
                </a:lnTo>
                <a:lnTo>
                  <a:pt x="4164204" y="3443824"/>
                </a:lnTo>
                <a:close/>
                <a:moveTo>
                  <a:pt x="3874175" y="3436954"/>
                </a:moveTo>
                <a:lnTo>
                  <a:pt x="3874171" y="3436954"/>
                </a:lnTo>
                <a:lnTo>
                  <a:pt x="3874159" y="3436956"/>
                </a:lnTo>
                <a:close/>
                <a:moveTo>
                  <a:pt x="4069458" y="3432627"/>
                </a:moveTo>
                <a:lnTo>
                  <a:pt x="4069462" y="3432627"/>
                </a:lnTo>
                <a:lnTo>
                  <a:pt x="4069459" y="3432627"/>
                </a:lnTo>
                <a:close/>
                <a:moveTo>
                  <a:pt x="3974506" y="3428393"/>
                </a:moveTo>
                <a:lnTo>
                  <a:pt x="3974499" y="3428393"/>
                </a:lnTo>
                <a:lnTo>
                  <a:pt x="3974499" y="3428393"/>
                </a:lnTo>
                <a:close/>
                <a:moveTo>
                  <a:pt x="3979679" y="3428305"/>
                </a:moveTo>
                <a:lnTo>
                  <a:pt x="3979664" y="3428305"/>
                </a:lnTo>
                <a:lnTo>
                  <a:pt x="3979665" y="3428305"/>
                </a:lnTo>
                <a:lnTo>
                  <a:pt x="3979679" y="3428305"/>
                </a:lnTo>
                <a:close/>
                <a:moveTo>
                  <a:pt x="3787568" y="3424669"/>
                </a:moveTo>
                <a:lnTo>
                  <a:pt x="3787572" y="3424672"/>
                </a:lnTo>
                <a:lnTo>
                  <a:pt x="3787576" y="3424674"/>
                </a:lnTo>
                <a:lnTo>
                  <a:pt x="3787569" y="3424669"/>
                </a:lnTo>
                <a:close/>
                <a:moveTo>
                  <a:pt x="3779218" y="3419545"/>
                </a:moveTo>
                <a:lnTo>
                  <a:pt x="3779219" y="3419546"/>
                </a:lnTo>
                <a:lnTo>
                  <a:pt x="3779219" y="3419546"/>
                </a:lnTo>
                <a:lnTo>
                  <a:pt x="3779219" y="3419546"/>
                </a:lnTo>
                <a:close/>
                <a:moveTo>
                  <a:pt x="1446924" y="3393017"/>
                </a:moveTo>
                <a:cubicBezTo>
                  <a:pt x="1464272" y="3389888"/>
                  <a:pt x="1485857" y="3397647"/>
                  <a:pt x="1463833" y="3409122"/>
                </a:cubicBezTo>
                <a:cubicBezTo>
                  <a:pt x="1402788" y="3446208"/>
                  <a:pt x="1342584" y="3484634"/>
                  <a:pt x="1283233" y="3524323"/>
                </a:cubicBezTo>
                <a:lnTo>
                  <a:pt x="1139190" y="3625106"/>
                </a:lnTo>
                <a:lnTo>
                  <a:pt x="1138512" y="3625872"/>
                </a:lnTo>
                <a:lnTo>
                  <a:pt x="1137448" y="3626325"/>
                </a:lnTo>
                <a:lnTo>
                  <a:pt x="1107749" y="3647104"/>
                </a:lnTo>
                <a:cubicBezTo>
                  <a:pt x="992477" y="3731383"/>
                  <a:pt x="880661" y="3820409"/>
                  <a:pt x="772402" y="3913570"/>
                </a:cubicBezTo>
                <a:lnTo>
                  <a:pt x="729855" y="3944049"/>
                </a:lnTo>
                <a:lnTo>
                  <a:pt x="717335" y="3956646"/>
                </a:lnTo>
                <a:lnTo>
                  <a:pt x="698168" y="3964711"/>
                </a:lnTo>
                <a:lnTo>
                  <a:pt x="643684" y="3994969"/>
                </a:lnTo>
                <a:lnTo>
                  <a:pt x="591921" y="4016226"/>
                </a:lnTo>
                <a:lnTo>
                  <a:pt x="570565" y="4025178"/>
                </a:lnTo>
                <a:cubicBezTo>
                  <a:pt x="550842" y="4032090"/>
                  <a:pt x="530706" y="4037721"/>
                  <a:pt x="510262" y="4041731"/>
                </a:cubicBezTo>
                <a:lnTo>
                  <a:pt x="506480" y="4042146"/>
                </a:lnTo>
                <a:lnTo>
                  <a:pt x="498142" y="4044410"/>
                </a:lnTo>
                <a:lnTo>
                  <a:pt x="446623" y="4049155"/>
                </a:lnTo>
                <a:lnTo>
                  <a:pt x="429951" y="4055903"/>
                </a:lnTo>
                <a:cubicBezTo>
                  <a:pt x="412163" y="4059988"/>
                  <a:pt x="385814" y="4061894"/>
                  <a:pt x="367771" y="4058309"/>
                </a:cubicBezTo>
                <a:lnTo>
                  <a:pt x="356919" y="4052565"/>
                </a:lnTo>
                <a:lnTo>
                  <a:pt x="327950" y="4050146"/>
                </a:lnTo>
                <a:cubicBezTo>
                  <a:pt x="309206" y="4047381"/>
                  <a:pt x="290615" y="4043400"/>
                  <a:pt x="272272" y="4038120"/>
                </a:cubicBezTo>
                <a:lnTo>
                  <a:pt x="217794" y="4016696"/>
                </a:lnTo>
                <a:lnTo>
                  <a:pt x="185673" y="4004470"/>
                </a:lnTo>
                <a:lnTo>
                  <a:pt x="168517" y="3993028"/>
                </a:lnTo>
                <a:lnTo>
                  <a:pt x="149454" y="3982970"/>
                </a:lnTo>
                <a:lnTo>
                  <a:pt x="123767" y="3963181"/>
                </a:lnTo>
                <a:lnTo>
                  <a:pt x="115016" y="3957344"/>
                </a:lnTo>
                <a:lnTo>
                  <a:pt x="112668" y="3954631"/>
                </a:lnTo>
                <a:lnTo>
                  <a:pt x="102957" y="3947149"/>
                </a:lnTo>
                <a:cubicBezTo>
                  <a:pt x="73882" y="3920643"/>
                  <a:pt x="49076" y="3889231"/>
                  <a:pt x="31071" y="3854990"/>
                </a:cubicBezTo>
                <a:lnTo>
                  <a:pt x="30041" y="3852448"/>
                </a:lnTo>
                <a:lnTo>
                  <a:pt x="23458" y="3843388"/>
                </a:lnTo>
                <a:cubicBezTo>
                  <a:pt x="14228" y="3825402"/>
                  <a:pt x="7946" y="3806479"/>
                  <a:pt x="4336" y="3787084"/>
                </a:cubicBezTo>
                <a:lnTo>
                  <a:pt x="3146" y="3764395"/>
                </a:lnTo>
                <a:lnTo>
                  <a:pt x="0" y="3745850"/>
                </a:lnTo>
                <a:lnTo>
                  <a:pt x="1309" y="3729357"/>
                </a:lnTo>
                <a:lnTo>
                  <a:pt x="1235" y="3727947"/>
                </a:lnTo>
                <a:lnTo>
                  <a:pt x="1554" y="3726268"/>
                </a:lnTo>
                <a:lnTo>
                  <a:pt x="4524" y="3688804"/>
                </a:lnTo>
                <a:cubicBezTo>
                  <a:pt x="8577" y="3669773"/>
                  <a:pt x="15282" y="3650813"/>
                  <a:pt x="24954" y="3632182"/>
                </a:cubicBezTo>
                <a:lnTo>
                  <a:pt x="33325" y="3619525"/>
                </a:lnTo>
                <a:lnTo>
                  <a:pt x="36377" y="3612317"/>
                </a:lnTo>
                <a:cubicBezTo>
                  <a:pt x="66051" y="3558168"/>
                  <a:pt x="112198" y="3512303"/>
                  <a:pt x="167260" y="3487255"/>
                </a:cubicBezTo>
                <a:lnTo>
                  <a:pt x="181438" y="3481546"/>
                </a:lnTo>
                <a:lnTo>
                  <a:pt x="188081" y="3477641"/>
                </a:lnTo>
                <a:lnTo>
                  <a:pt x="231982" y="3461190"/>
                </a:lnTo>
                <a:lnTo>
                  <a:pt x="240301" y="3457840"/>
                </a:lnTo>
                <a:lnTo>
                  <a:pt x="242464" y="3457263"/>
                </a:lnTo>
                <a:lnTo>
                  <a:pt x="259399" y="3450917"/>
                </a:lnTo>
                <a:lnTo>
                  <a:pt x="308164" y="3439725"/>
                </a:lnTo>
                <a:lnTo>
                  <a:pt x="315778" y="3437693"/>
                </a:lnTo>
                <a:lnTo>
                  <a:pt x="319807" y="3437053"/>
                </a:lnTo>
                <a:lnTo>
                  <a:pt x="335154" y="3433531"/>
                </a:lnTo>
                <a:lnTo>
                  <a:pt x="369353" y="3429186"/>
                </a:lnTo>
                <a:lnTo>
                  <a:pt x="393057" y="3425422"/>
                </a:lnTo>
                <a:lnTo>
                  <a:pt x="407167" y="3424382"/>
                </a:lnTo>
                <a:lnTo>
                  <a:pt x="412927" y="3423650"/>
                </a:lnTo>
                <a:lnTo>
                  <a:pt x="419971" y="3423437"/>
                </a:lnTo>
                <a:lnTo>
                  <a:pt x="471494" y="3419637"/>
                </a:lnTo>
                <a:lnTo>
                  <a:pt x="521527" y="3420371"/>
                </a:lnTo>
                <a:lnTo>
                  <a:pt x="564819" y="3419064"/>
                </a:lnTo>
                <a:lnTo>
                  <a:pt x="622733" y="3421857"/>
                </a:lnTo>
                <a:lnTo>
                  <a:pt x="629303" y="3421953"/>
                </a:lnTo>
                <a:lnTo>
                  <a:pt x="637640" y="3422576"/>
                </a:lnTo>
                <a:lnTo>
                  <a:pt x="880868" y="3434305"/>
                </a:lnTo>
                <a:lnTo>
                  <a:pt x="927141" y="3434685"/>
                </a:lnTo>
                <a:lnTo>
                  <a:pt x="1053961" y="3434335"/>
                </a:lnTo>
                <a:cubicBezTo>
                  <a:pt x="1108301" y="3432979"/>
                  <a:pt x="1162582" y="3430324"/>
                  <a:pt x="1216757" y="3426087"/>
                </a:cubicBezTo>
                <a:lnTo>
                  <a:pt x="1346282" y="3410465"/>
                </a:lnTo>
                <a:lnTo>
                  <a:pt x="1353949" y="3408912"/>
                </a:lnTo>
                <a:cubicBezTo>
                  <a:pt x="1374687" y="3405273"/>
                  <a:pt x="1399725" y="3401871"/>
                  <a:pt x="1420822" y="3400249"/>
                </a:cubicBezTo>
                <a:lnTo>
                  <a:pt x="1433136" y="3399848"/>
                </a:lnTo>
                <a:close/>
                <a:moveTo>
                  <a:pt x="5022014" y="3372200"/>
                </a:moveTo>
                <a:lnTo>
                  <a:pt x="5022013" y="3372200"/>
                </a:lnTo>
                <a:lnTo>
                  <a:pt x="5022011" y="3372203"/>
                </a:lnTo>
                <a:close/>
                <a:moveTo>
                  <a:pt x="7894625" y="3208936"/>
                </a:moveTo>
                <a:lnTo>
                  <a:pt x="7916631" y="3213286"/>
                </a:lnTo>
                <a:lnTo>
                  <a:pt x="7928746" y="3213851"/>
                </a:lnTo>
                <a:lnTo>
                  <a:pt x="7928671" y="3213840"/>
                </a:lnTo>
                <a:lnTo>
                  <a:pt x="7916631" y="3213280"/>
                </a:lnTo>
                <a:lnTo>
                  <a:pt x="7894760" y="3208955"/>
                </a:lnTo>
                <a:close/>
                <a:moveTo>
                  <a:pt x="3655052" y="3196790"/>
                </a:moveTo>
                <a:lnTo>
                  <a:pt x="3655055" y="3196794"/>
                </a:lnTo>
                <a:lnTo>
                  <a:pt x="3655054" y="3196792"/>
                </a:lnTo>
                <a:close/>
                <a:moveTo>
                  <a:pt x="7797831" y="3189797"/>
                </a:moveTo>
                <a:lnTo>
                  <a:pt x="7797967" y="3189832"/>
                </a:lnTo>
                <a:lnTo>
                  <a:pt x="7801774" y="3190585"/>
                </a:lnTo>
                <a:lnTo>
                  <a:pt x="7801701" y="3190563"/>
                </a:lnTo>
                <a:close/>
                <a:moveTo>
                  <a:pt x="7738317" y="3171277"/>
                </a:moveTo>
                <a:lnTo>
                  <a:pt x="7790612" y="3188027"/>
                </a:lnTo>
                <a:lnTo>
                  <a:pt x="7790703" y="3188049"/>
                </a:lnTo>
                <a:lnTo>
                  <a:pt x="7738790" y="3171422"/>
                </a:lnTo>
                <a:close/>
                <a:moveTo>
                  <a:pt x="7704060" y="3160296"/>
                </a:moveTo>
                <a:lnTo>
                  <a:pt x="7704145" y="3160330"/>
                </a:lnTo>
                <a:lnTo>
                  <a:pt x="7728008" y="3167974"/>
                </a:lnTo>
                <a:lnTo>
                  <a:pt x="7727794" y="3167898"/>
                </a:lnTo>
                <a:close/>
                <a:moveTo>
                  <a:pt x="3606165" y="3159999"/>
                </a:moveTo>
                <a:lnTo>
                  <a:pt x="3606169" y="3160002"/>
                </a:lnTo>
                <a:lnTo>
                  <a:pt x="3606174" y="3160005"/>
                </a:lnTo>
                <a:lnTo>
                  <a:pt x="3606174" y="3160005"/>
                </a:lnTo>
                <a:lnTo>
                  <a:pt x="3606182" y="3160009"/>
                </a:lnTo>
                <a:lnTo>
                  <a:pt x="3606174" y="3160005"/>
                </a:lnTo>
                <a:close/>
                <a:moveTo>
                  <a:pt x="3588864" y="3148625"/>
                </a:moveTo>
                <a:lnTo>
                  <a:pt x="3588873" y="3148631"/>
                </a:lnTo>
                <a:lnTo>
                  <a:pt x="3588870" y="3148629"/>
                </a:lnTo>
                <a:close/>
                <a:moveTo>
                  <a:pt x="7375961" y="3019999"/>
                </a:moveTo>
                <a:lnTo>
                  <a:pt x="7377203" y="3020566"/>
                </a:lnTo>
                <a:lnTo>
                  <a:pt x="7377452" y="3020676"/>
                </a:lnTo>
                <a:lnTo>
                  <a:pt x="7376220" y="3020111"/>
                </a:lnTo>
                <a:close/>
                <a:moveTo>
                  <a:pt x="7202770" y="2945455"/>
                </a:moveTo>
                <a:lnTo>
                  <a:pt x="7202846" y="2945488"/>
                </a:lnTo>
                <a:lnTo>
                  <a:pt x="7203245" y="2945625"/>
                </a:lnTo>
                <a:lnTo>
                  <a:pt x="7203169" y="2945592"/>
                </a:lnTo>
                <a:close/>
                <a:moveTo>
                  <a:pt x="7069333" y="2900418"/>
                </a:moveTo>
                <a:lnTo>
                  <a:pt x="7172861" y="2935167"/>
                </a:lnTo>
                <a:lnTo>
                  <a:pt x="7169675" y="2934069"/>
                </a:lnTo>
                <a:lnTo>
                  <a:pt x="7070102" y="2900649"/>
                </a:lnTo>
                <a:close/>
                <a:moveTo>
                  <a:pt x="6563442" y="2832540"/>
                </a:moveTo>
                <a:lnTo>
                  <a:pt x="6564000" y="2832655"/>
                </a:lnTo>
                <a:lnTo>
                  <a:pt x="6564100" y="2832671"/>
                </a:lnTo>
                <a:lnTo>
                  <a:pt x="6563555" y="2832558"/>
                </a:lnTo>
                <a:close/>
                <a:moveTo>
                  <a:pt x="6778269" y="2822419"/>
                </a:moveTo>
                <a:lnTo>
                  <a:pt x="6939866" y="2861556"/>
                </a:lnTo>
                <a:lnTo>
                  <a:pt x="6939521" y="2861452"/>
                </a:lnTo>
                <a:lnTo>
                  <a:pt x="6778564" y="2822470"/>
                </a:lnTo>
                <a:close/>
                <a:moveTo>
                  <a:pt x="6556073" y="2788868"/>
                </a:moveTo>
                <a:lnTo>
                  <a:pt x="6689556" y="2806948"/>
                </a:lnTo>
                <a:lnTo>
                  <a:pt x="6689257" y="2806896"/>
                </a:lnTo>
                <a:lnTo>
                  <a:pt x="6556378" y="2788898"/>
                </a:lnTo>
                <a:close/>
                <a:moveTo>
                  <a:pt x="6249315" y="2782289"/>
                </a:moveTo>
                <a:lnTo>
                  <a:pt x="6249504" y="2782315"/>
                </a:lnTo>
                <a:lnTo>
                  <a:pt x="6249880" y="2782342"/>
                </a:lnTo>
                <a:lnTo>
                  <a:pt x="6249741" y="2782319"/>
                </a:lnTo>
                <a:close/>
                <a:moveTo>
                  <a:pt x="6458216" y="2779430"/>
                </a:moveTo>
                <a:lnTo>
                  <a:pt x="6458254" y="2779433"/>
                </a:lnTo>
                <a:lnTo>
                  <a:pt x="6458311" y="2779438"/>
                </a:lnTo>
                <a:lnTo>
                  <a:pt x="6458313" y="2779438"/>
                </a:lnTo>
                <a:lnTo>
                  <a:pt x="6458254" y="2779433"/>
                </a:lnTo>
                <a:lnTo>
                  <a:pt x="6458221" y="2779430"/>
                </a:lnTo>
                <a:close/>
                <a:moveTo>
                  <a:pt x="6370109" y="2772127"/>
                </a:moveTo>
                <a:lnTo>
                  <a:pt x="6370138" y="2772130"/>
                </a:lnTo>
                <a:lnTo>
                  <a:pt x="6370139" y="2772130"/>
                </a:lnTo>
                <a:close/>
                <a:moveTo>
                  <a:pt x="6450732" y="2767488"/>
                </a:moveTo>
                <a:lnTo>
                  <a:pt x="6450696" y="2767488"/>
                </a:lnTo>
                <a:lnTo>
                  <a:pt x="6450697" y="2767488"/>
                </a:lnTo>
                <a:close/>
                <a:moveTo>
                  <a:pt x="6131531" y="2765076"/>
                </a:moveTo>
                <a:lnTo>
                  <a:pt x="6158660" y="2769946"/>
                </a:lnTo>
                <a:lnTo>
                  <a:pt x="6158934" y="2769983"/>
                </a:lnTo>
                <a:lnTo>
                  <a:pt x="6131765" y="2765106"/>
                </a:lnTo>
                <a:close/>
                <a:moveTo>
                  <a:pt x="5990675" y="2747074"/>
                </a:moveTo>
                <a:lnTo>
                  <a:pt x="5990877" y="2747101"/>
                </a:lnTo>
                <a:lnTo>
                  <a:pt x="5991256" y="2747131"/>
                </a:lnTo>
                <a:lnTo>
                  <a:pt x="5991021" y="2747101"/>
                </a:lnTo>
                <a:close/>
                <a:moveTo>
                  <a:pt x="5846330" y="2735946"/>
                </a:moveTo>
                <a:lnTo>
                  <a:pt x="5846870" y="2735988"/>
                </a:lnTo>
                <a:lnTo>
                  <a:pt x="5858281" y="2736857"/>
                </a:lnTo>
                <a:lnTo>
                  <a:pt x="5857868" y="2736826"/>
                </a:lnTo>
                <a:close/>
                <a:moveTo>
                  <a:pt x="5497754" y="2530099"/>
                </a:moveTo>
                <a:lnTo>
                  <a:pt x="5497758" y="2530104"/>
                </a:lnTo>
                <a:lnTo>
                  <a:pt x="5501824" y="2534067"/>
                </a:lnTo>
                <a:lnTo>
                  <a:pt x="5501821" y="2534063"/>
                </a:lnTo>
                <a:close/>
                <a:moveTo>
                  <a:pt x="5488341" y="2517365"/>
                </a:moveTo>
                <a:lnTo>
                  <a:pt x="5497171" y="2529401"/>
                </a:lnTo>
                <a:lnTo>
                  <a:pt x="5497178" y="2529409"/>
                </a:lnTo>
                <a:lnTo>
                  <a:pt x="5488349" y="2517374"/>
                </a:lnTo>
                <a:close/>
                <a:moveTo>
                  <a:pt x="8058383" y="2478501"/>
                </a:moveTo>
                <a:lnTo>
                  <a:pt x="8058352" y="2478504"/>
                </a:lnTo>
                <a:lnTo>
                  <a:pt x="8056373" y="2478924"/>
                </a:lnTo>
                <a:lnTo>
                  <a:pt x="8056378" y="2478925"/>
                </a:lnTo>
                <a:close/>
                <a:moveTo>
                  <a:pt x="8032136" y="2474789"/>
                </a:moveTo>
                <a:lnTo>
                  <a:pt x="8050580" y="2479552"/>
                </a:lnTo>
                <a:lnTo>
                  <a:pt x="8050585" y="2479551"/>
                </a:lnTo>
                <a:lnTo>
                  <a:pt x="8032155" y="2474793"/>
                </a:lnTo>
                <a:close/>
                <a:moveTo>
                  <a:pt x="8129641" y="2379677"/>
                </a:moveTo>
                <a:lnTo>
                  <a:pt x="8129122" y="2384953"/>
                </a:lnTo>
                <a:lnTo>
                  <a:pt x="8129122" y="2384956"/>
                </a:lnTo>
                <a:lnTo>
                  <a:pt x="8129641" y="2379681"/>
                </a:lnTo>
                <a:close/>
                <a:moveTo>
                  <a:pt x="5290568" y="2366877"/>
                </a:moveTo>
                <a:lnTo>
                  <a:pt x="5290571" y="2366883"/>
                </a:lnTo>
                <a:lnTo>
                  <a:pt x="5290569" y="2366880"/>
                </a:lnTo>
                <a:close/>
                <a:moveTo>
                  <a:pt x="5308785" y="2246012"/>
                </a:moveTo>
                <a:lnTo>
                  <a:pt x="5308786" y="2246015"/>
                </a:lnTo>
                <a:lnTo>
                  <a:pt x="5309632" y="2247346"/>
                </a:lnTo>
                <a:lnTo>
                  <a:pt x="5309630" y="2247341"/>
                </a:lnTo>
                <a:close/>
                <a:moveTo>
                  <a:pt x="7820593" y="2222576"/>
                </a:moveTo>
                <a:lnTo>
                  <a:pt x="7820593" y="2222578"/>
                </a:lnTo>
                <a:lnTo>
                  <a:pt x="7821429" y="2223409"/>
                </a:lnTo>
                <a:lnTo>
                  <a:pt x="7821429" y="2223407"/>
                </a:lnTo>
                <a:close/>
                <a:moveTo>
                  <a:pt x="7821512" y="2219162"/>
                </a:moveTo>
                <a:lnTo>
                  <a:pt x="7820608" y="2221150"/>
                </a:lnTo>
                <a:lnTo>
                  <a:pt x="7820608" y="2221151"/>
                </a:lnTo>
                <a:lnTo>
                  <a:pt x="7821512" y="2219163"/>
                </a:lnTo>
                <a:close/>
                <a:moveTo>
                  <a:pt x="5287914" y="2192516"/>
                </a:moveTo>
                <a:lnTo>
                  <a:pt x="5287914" y="2192517"/>
                </a:lnTo>
                <a:lnTo>
                  <a:pt x="5288139" y="2194083"/>
                </a:lnTo>
                <a:lnTo>
                  <a:pt x="5289555" y="2203912"/>
                </a:lnTo>
                <a:lnTo>
                  <a:pt x="5289555" y="2203913"/>
                </a:lnTo>
                <a:lnTo>
                  <a:pt x="5288139" y="2194083"/>
                </a:lnTo>
                <a:close/>
                <a:moveTo>
                  <a:pt x="3829891" y="1893451"/>
                </a:moveTo>
                <a:lnTo>
                  <a:pt x="3830075" y="1893823"/>
                </a:lnTo>
                <a:lnTo>
                  <a:pt x="3830076" y="1893824"/>
                </a:lnTo>
                <a:lnTo>
                  <a:pt x="3829893" y="1893451"/>
                </a:lnTo>
                <a:close/>
                <a:moveTo>
                  <a:pt x="3800715" y="1872110"/>
                </a:moveTo>
                <a:lnTo>
                  <a:pt x="3802390" y="1874293"/>
                </a:lnTo>
                <a:lnTo>
                  <a:pt x="3801820" y="1874308"/>
                </a:lnTo>
                <a:lnTo>
                  <a:pt x="3801827" y="1874314"/>
                </a:lnTo>
                <a:lnTo>
                  <a:pt x="3802391" y="1874299"/>
                </a:lnTo>
                <a:lnTo>
                  <a:pt x="3810204" y="1879051"/>
                </a:lnTo>
                <a:lnTo>
                  <a:pt x="3810158" y="1879017"/>
                </a:lnTo>
                <a:lnTo>
                  <a:pt x="3802390" y="1874292"/>
                </a:lnTo>
                <a:lnTo>
                  <a:pt x="3800716" y="1872111"/>
                </a:lnTo>
                <a:close/>
                <a:moveTo>
                  <a:pt x="3862922" y="1855747"/>
                </a:moveTo>
                <a:lnTo>
                  <a:pt x="3863894" y="1858052"/>
                </a:lnTo>
                <a:lnTo>
                  <a:pt x="3863895" y="1858053"/>
                </a:lnTo>
                <a:lnTo>
                  <a:pt x="3862924" y="1855748"/>
                </a:lnTo>
                <a:close/>
                <a:moveTo>
                  <a:pt x="3703710" y="1850336"/>
                </a:moveTo>
                <a:lnTo>
                  <a:pt x="3703732" y="1850349"/>
                </a:lnTo>
                <a:lnTo>
                  <a:pt x="3703733" y="1850350"/>
                </a:lnTo>
                <a:lnTo>
                  <a:pt x="3703712" y="1850337"/>
                </a:lnTo>
                <a:close/>
                <a:moveTo>
                  <a:pt x="3560350" y="1549752"/>
                </a:moveTo>
                <a:lnTo>
                  <a:pt x="3560352" y="1549754"/>
                </a:lnTo>
                <a:lnTo>
                  <a:pt x="3560352" y="1549754"/>
                </a:lnTo>
                <a:close/>
                <a:moveTo>
                  <a:pt x="3540785" y="1529561"/>
                </a:moveTo>
                <a:lnTo>
                  <a:pt x="3540786" y="1529562"/>
                </a:lnTo>
                <a:lnTo>
                  <a:pt x="3540787" y="1529563"/>
                </a:lnTo>
                <a:lnTo>
                  <a:pt x="3540787" y="1529563"/>
                </a:lnTo>
                <a:lnTo>
                  <a:pt x="3540786" y="1529562"/>
                </a:lnTo>
                <a:lnTo>
                  <a:pt x="3540786" y="1529562"/>
                </a:lnTo>
                <a:close/>
                <a:moveTo>
                  <a:pt x="2797615" y="1289214"/>
                </a:moveTo>
                <a:lnTo>
                  <a:pt x="2797631" y="1289228"/>
                </a:lnTo>
                <a:lnTo>
                  <a:pt x="2797628" y="1289224"/>
                </a:lnTo>
                <a:lnTo>
                  <a:pt x="2797616" y="1289214"/>
                </a:lnTo>
                <a:close/>
                <a:moveTo>
                  <a:pt x="2727439" y="1235086"/>
                </a:moveTo>
                <a:lnTo>
                  <a:pt x="2727449" y="1235093"/>
                </a:lnTo>
                <a:lnTo>
                  <a:pt x="2727451" y="1235094"/>
                </a:lnTo>
                <a:lnTo>
                  <a:pt x="2727445" y="1235090"/>
                </a:lnTo>
                <a:close/>
                <a:moveTo>
                  <a:pt x="2650693" y="1180681"/>
                </a:moveTo>
                <a:lnTo>
                  <a:pt x="2650704" y="1180689"/>
                </a:lnTo>
                <a:lnTo>
                  <a:pt x="2650700" y="1180685"/>
                </a:lnTo>
                <a:lnTo>
                  <a:pt x="2650693" y="1180681"/>
                </a:lnTo>
                <a:close/>
                <a:moveTo>
                  <a:pt x="2627294" y="1162100"/>
                </a:moveTo>
                <a:lnTo>
                  <a:pt x="2627301" y="1162106"/>
                </a:lnTo>
                <a:lnTo>
                  <a:pt x="2629409" y="1163780"/>
                </a:lnTo>
                <a:lnTo>
                  <a:pt x="2629404" y="1163775"/>
                </a:lnTo>
                <a:close/>
                <a:moveTo>
                  <a:pt x="2593454" y="1129110"/>
                </a:moveTo>
                <a:lnTo>
                  <a:pt x="2603215" y="1139821"/>
                </a:lnTo>
                <a:lnTo>
                  <a:pt x="2603223" y="1139828"/>
                </a:lnTo>
                <a:lnTo>
                  <a:pt x="2593462" y="1129117"/>
                </a:lnTo>
                <a:close/>
                <a:moveTo>
                  <a:pt x="2563264" y="1095982"/>
                </a:moveTo>
                <a:lnTo>
                  <a:pt x="2563267" y="1095987"/>
                </a:lnTo>
                <a:lnTo>
                  <a:pt x="2565274" y="1098190"/>
                </a:lnTo>
                <a:lnTo>
                  <a:pt x="2565267" y="1098180"/>
                </a:lnTo>
                <a:close/>
                <a:moveTo>
                  <a:pt x="3387231" y="1052048"/>
                </a:moveTo>
                <a:lnTo>
                  <a:pt x="3387230" y="1052048"/>
                </a:lnTo>
                <a:lnTo>
                  <a:pt x="3387231" y="1052049"/>
                </a:lnTo>
                <a:lnTo>
                  <a:pt x="3387231" y="1052048"/>
                </a:lnTo>
                <a:close/>
                <a:moveTo>
                  <a:pt x="2528905" y="1046007"/>
                </a:moveTo>
                <a:lnTo>
                  <a:pt x="2541808" y="1068069"/>
                </a:lnTo>
                <a:lnTo>
                  <a:pt x="2541813" y="1068075"/>
                </a:lnTo>
                <a:lnTo>
                  <a:pt x="2528912" y="1046017"/>
                </a:lnTo>
                <a:close/>
                <a:moveTo>
                  <a:pt x="2516096" y="1024101"/>
                </a:moveTo>
                <a:lnTo>
                  <a:pt x="2516099" y="1024109"/>
                </a:lnTo>
                <a:lnTo>
                  <a:pt x="2526119" y="1041243"/>
                </a:lnTo>
                <a:lnTo>
                  <a:pt x="2526103" y="1041213"/>
                </a:lnTo>
                <a:close/>
                <a:moveTo>
                  <a:pt x="3307362" y="918779"/>
                </a:moveTo>
                <a:lnTo>
                  <a:pt x="3307366" y="918786"/>
                </a:lnTo>
                <a:lnTo>
                  <a:pt x="3307368" y="918790"/>
                </a:lnTo>
                <a:lnTo>
                  <a:pt x="3307366" y="918786"/>
                </a:lnTo>
                <a:close/>
                <a:moveTo>
                  <a:pt x="3212197" y="797001"/>
                </a:moveTo>
                <a:lnTo>
                  <a:pt x="3212198" y="797002"/>
                </a:lnTo>
                <a:lnTo>
                  <a:pt x="3212200" y="797003"/>
                </a:lnTo>
                <a:lnTo>
                  <a:pt x="3212200" y="797004"/>
                </a:lnTo>
                <a:lnTo>
                  <a:pt x="3212202" y="797006"/>
                </a:lnTo>
                <a:lnTo>
                  <a:pt x="3212200" y="797003"/>
                </a:lnTo>
                <a:close/>
                <a:moveTo>
                  <a:pt x="3008620" y="640209"/>
                </a:moveTo>
                <a:lnTo>
                  <a:pt x="3016881" y="642003"/>
                </a:lnTo>
                <a:lnTo>
                  <a:pt x="3016889" y="642004"/>
                </a:lnTo>
                <a:lnTo>
                  <a:pt x="3008626" y="640209"/>
                </a:lnTo>
                <a:close/>
                <a:moveTo>
                  <a:pt x="6527466" y="479116"/>
                </a:moveTo>
                <a:lnTo>
                  <a:pt x="6527465" y="479116"/>
                </a:lnTo>
                <a:lnTo>
                  <a:pt x="6527465" y="479119"/>
                </a:lnTo>
                <a:lnTo>
                  <a:pt x="6527465" y="479118"/>
                </a:lnTo>
                <a:close/>
                <a:moveTo>
                  <a:pt x="6539000" y="430448"/>
                </a:moveTo>
                <a:lnTo>
                  <a:pt x="6538999" y="430454"/>
                </a:lnTo>
                <a:lnTo>
                  <a:pt x="6539000" y="430450"/>
                </a:lnTo>
                <a:close/>
                <a:moveTo>
                  <a:pt x="6337228" y="0"/>
                </a:moveTo>
                <a:lnTo>
                  <a:pt x="6343082" y="731"/>
                </a:lnTo>
                <a:lnTo>
                  <a:pt x="6354572" y="112"/>
                </a:lnTo>
                <a:lnTo>
                  <a:pt x="6423647" y="10786"/>
                </a:lnTo>
                <a:lnTo>
                  <a:pt x="6443274" y="13236"/>
                </a:lnTo>
                <a:lnTo>
                  <a:pt x="6445614" y="14181"/>
                </a:lnTo>
                <a:lnTo>
                  <a:pt x="6449567" y="14792"/>
                </a:lnTo>
                <a:lnTo>
                  <a:pt x="6485273" y="30196"/>
                </a:lnTo>
                <a:lnTo>
                  <a:pt x="6527773" y="47359"/>
                </a:lnTo>
                <a:lnTo>
                  <a:pt x="6531143" y="49985"/>
                </a:lnTo>
                <a:lnTo>
                  <a:pt x="6534543" y="51452"/>
                </a:lnTo>
                <a:lnTo>
                  <a:pt x="6563530" y="75234"/>
                </a:lnTo>
                <a:lnTo>
                  <a:pt x="6597082" y="101390"/>
                </a:lnTo>
                <a:lnTo>
                  <a:pt x="6599946" y="105110"/>
                </a:lnTo>
                <a:lnTo>
                  <a:pt x="6603485" y="108014"/>
                </a:lnTo>
                <a:lnTo>
                  <a:pt x="6626579" y="139700"/>
                </a:lnTo>
                <a:lnTo>
                  <a:pt x="6650661" y="170978"/>
                </a:lnTo>
                <a:lnTo>
                  <a:pt x="6652887" y="175798"/>
                </a:lnTo>
                <a:lnTo>
                  <a:pt x="6655961" y="180015"/>
                </a:lnTo>
                <a:lnTo>
                  <a:pt x="6670547" y="214033"/>
                </a:lnTo>
                <a:lnTo>
                  <a:pt x="6687975" y="251770"/>
                </a:lnTo>
                <a:lnTo>
                  <a:pt x="6689477" y="258185"/>
                </a:lnTo>
                <a:lnTo>
                  <a:pt x="6691539" y="262995"/>
                </a:lnTo>
                <a:lnTo>
                  <a:pt x="6697875" y="294070"/>
                </a:lnTo>
                <a:lnTo>
                  <a:pt x="6708487" y="339414"/>
                </a:lnTo>
                <a:lnTo>
                  <a:pt x="6708772" y="347516"/>
                </a:lnTo>
                <a:lnTo>
                  <a:pt x="6709787" y="352492"/>
                </a:lnTo>
                <a:lnTo>
                  <a:pt x="6709935" y="380571"/>
                </a:lnTo>
                <a:lnTo>
                  <a:pt x="6711659" y="429556"/>
                </a:lnTo>
                <a:lnTo>
                  <a:pt x="6710239" y="438078"/>
                </a:lnTo>
                <a:lnTo>
                  <a:pt x="6710271" y="444043"/>
                </a:lnTo>
                <a:lnTo>
                  <a:pt x="6703931" y="475956"/>
                </a:lnTo>
                <a:lnTo>
                  <a:pt x="6696953" y="517846"/>
                </a:lnTo>
                <a:lnTo>
                  <a:pt x="6694302" y="524417"/>
                </a:lnTo>
                <a:lnTo>
                  <a:pt x="6692559" y="533189"/>
                </a:lnTo>
                <a:lnTo>
                  <a:pt x="6671783" y="580229"/>
                </a:lnTo>
                <a:lnTo>
                  <a:pt x="6663834" y="599931"/>
                </a:lnTo>
                <a:lnTo>
                  <a:pt x="6660914" y="604838"/>
                </a:lnTo>
                <a:lnTo>
                  <a:pt x="6656220" y="615466"/>
                </a:lnTo>
                <a:lnTo>
                  <a:pt x="6595061" y="715515"/>
                </a:lnTo>
                <a:lnTo>
                  <a:pt x="6580124" y="740620"/>
                </a:lnTo>
                <a:lnTo>
                  <a:pt x="6577272" y="744617"/>
                </a:lnTo>
                <a:lnTo>
                  <a:pt x="6575023" y="748296"/>
                </a:lnTo>
                <a:lnTo>
                  <a:pt x="6522362" y="821566"/>
                </a:lnTo>
                <a:lnTo>
                  <a:pt x="6484920" y="874036"/>
                </a:lnTo>
                <a:lnTo>
                  <a:pt x="6390448" y="991229"/>
                </a:lnTo>
                <a:lnTo>
                  <a:pt x="6288256" y="1118289"/>
                </a:lnTo>
                <a:lnTo>
                  <a:pt x="6109440" y="1351299"/>
                </a:lnTo>
                <a:lnTo>
                  <a:pt x="6093557" y="1373345"/>
                </a:lnTo>
                <a:lnTo>
                  <a:pt x="6048923" y="1443667"/>
                </a:lnTo>
                <a:lnTo>
                  <a:pt x="6006910" y="1513228"/>
                </a:lnTo>
                <a:lnTo>
                  <a:pt x="5978106" y="1570192"/>
                </a:lnTo>
                <a:lnTo>
                  <a:pt x="5932072" y="1670565"/>
                </a:lnTo>
                <a:lnTo>
                  <a:pt x="5924720" y="1690487"/>
                </a:lnTo>
                <a:lnTo>
                  <a:pt x="5903658" y="1769639"/>
                </a:lnTo>
                <a:lnTo>
                  <a:pt x="5900184" y="1825228"/>
                </a:lnTo>
                <a:lnTo>
                  <a:pt x="5901100" y="1868581"/>
                </a:lnTo>
                <a:lnTo>
                  <a:pt x="5916741" y="1946708"/>
                </a:lnTo>
                <a:lnTo>
                  <a:pt x="5923956" y="1972544"/>
                </a:lnTo>
                <a:lnTo>
                  <a:pt x="5958688" y="2047100"/>
                </a:lnTo>
                <a:lnTo>
                  <a:pt x="5973414" y="2073864"/>
                </a:lnTo>
                <a:lnTo>
                  <a:pt x="6016991" y="2128845"/>
                </a:lnTo>
                <a:lnTo>
                  <a:pt x="6045789" y="2161038"/>
                </a:lnTo>
                <a:lnTo>
                  <a:pt x="6091243" y="2195656"/>
                </a:lnTo>
                <a:lnTo>
                  <a:pt x="6138317" y="2227907"/>
                </a:lnTo>
                <a:lnTo>
                  <a:pt x="6153931" y="2235363"/>
                </a:lnTo>
                <a:lnTo>
                  <a:pt x="6184561" y="2248447"/>
                </a:lnTo>
                <a:lnTo>
                  <a:pt x="6207324" y="2255421"/>
                </a:lnTo>
                <a:lnTo>
                  <a:pt x="6235358" y="2262929"/>
                </a:lnTo>
                <a:lnTo>
                  <a:pt x="6267197" y="2267457"/>
                </a:lnTo>
                <a:lnTo>
                  <a:pt x="6288878" y="2269892"/>
                </a:lnTo>
                <a:lnTo>
                  <a:pt x="6330089" y="2269087"/>
                </a:lnTo>
                <a:lnTo>
                  <a:pt x="6345411" y="2268427"/>
                </a:lnTo>
                <a:lnTo>
                  <a:pt x="6460213" y="2245129"/>
                </a:lnTo>
                <a:lnTo>
                  <a:pt x="6571792" y="2212250"/>
                </a:lnTo>
                <a:lnTo>
                  <a:pt x="6623825" y="2192229"/>
                </a:lnTo>
                <a:lnTo>
                  <a:pt x="6780619" y="2131302"/>
                </a:lnTo>
                <a:lnTo>
                  <a:pt x="6969756" y="2049794"/>
                </a:lnTo>
                <a:lnTo>
                  <a:pt x="6987320" y="2043146"/>
                </a:lnTo>
                <a:lnTo>
                  <a:pt x="7014316" y="2031556"/>
                </a:lnTo>
                <a:cubicBezTo>
                  <a:pt x="7087700" y="2001186"/>
                  <a:pt x="7161820" y="1972955"/>
                  <a:pt x="7237800" y="1950335"/>
                </a:cubicBezTo>
                <a:lnTo>
                  <a:pt x="7285477" y="1936782"/>
                </a:lnTo>
                <a:lnTo>
                  <a:pt x="7333105" y="1921552"/>
                </a:lnTo>
                <a:lnTo>
                  <a:pt x="7376085" y="1911026"/>
                </a:lnTo>
                <a:lnTo>
                  <a:pt x="7381798" y="1909402"/>
                </a:lnTo>
                <a:lnTo>
                  <a:pt x="7386075" y="1908579"/>
                </a:lnTo>
                <a:lnTo>
                  <a:pt x="7413780" y="1901794"/>
                </a:lnTo>
                <a:lnTo>
                  <a:pt x="7449760" y="1896329"/>
                </a:lnTo>
                <a:lnTo>
                  <a:pt x="7529622" y="1880968"/>
                </a:lnTo>
                <a:lnTo>
                  <a:pt x="7677677" y="1866107"/>
                </a:lnTo>
                <a:lnTo>
                  <a:pt x="7685756" y="1865075"/>
                </a:lnTo>
                <a:lnTo>
                  <a:pt x="7728552" y="1865654"/>
                </a:lnTo>
                <a:lnTo>
                  <a:pt x="7830082" y="1865117"/>
                </a:lnTo>
                <a:lnTo>
                  <a:pt x="7853266" y="1867344"/>
                </a:lnTo>
                <a:lnTo>
                  <a:pt x="7882921" y="1867746"/>
                </a:lnTo>
                <a:lnTo>
                  <a:pt x="7924497" y="1874186"/>
                </a:lnTo>
                <a:lnTo>
                  <a:pt x="7979386" y="1879458"/>
                </a:lnTo>
                <a:lnTo>
                  <a:pt x="8041064" y="1892242"/>
                </a:lnTo>
                <a:lnTo>
                  <a:pt x="8079254" y="1898158"/>
                </a:lnTo>
                <a:lnTo>
                  <a:pt x="8097974" y="1904038"/>
                </a:lnTo>
                <a:lnTo>
                  <a:pt x="8125852" y="1909816"/>
                </a:lnTo>
                <a:cubicBezTo>
                  <a:pt x="8174015" y="1922703"/>
                  <a:pt x="8221428" y="1938405"/>
                  <a:pt x="8267812" y="1957070"/>
                </a:cubicBezTo>
                <a:lnTo>
                  <a:pt x="8279246" y="1962545"/>
                </a:lnTo>
                <a:lnTo>
                  <a:pt x="8362816" y="1999383"/>
                </a:lnTo>
                <a:lnTo>
                  <a:pt x="8381801" y="2011658"/>
                </a:lnTo>
                <a:lnTo>
                  <a:pt x="8403602" y="2022098"/>
                </a:lnTo>
                <a:lnTo>
                  <a:pt x="8440972" y="2049917"/>
                </a:lnTo>
                <a:lnTo>
                  <a:pt x="8450604" y="2056145"/>
                </a:lnTo>
                <a:lnTo>
                  <a:pt x="8457373" y="2062125"/>
                </a:lnTo>
                <a:lnTo>
                  <a:pt x="8471811" y="2072870"/>
                </a:lnTo>
                <a:lnTo>
                  <a:pt x="8510493" y="2109066"/>
                </a:lnTo>
                <a:lnTo>
                  <a:pt x="8529070" y="2125486"/>
                </a:lnTo>
                <a:lnTo>
                  <a:pt x="8533069" y="2130193"/>
                </a:lnTo>
                <a:lnTo>
                  <a:pt x="8533968" y="2131032"/>
                </a:lnTo>
                <a:lnTo>
                  <a:pt x="8535632" y="2133208"/>
                </a:lnTo>
                <a:lnTo>
                  <a:pt x="8597048" y="2205474"/>
                </a:lnTo>
                <a:lnTo>
                  <a:pt x="8626802" y="2252361"/>
                </a:lnTo>
                <a:lnTo>
                  <a:pt x="8637261" y="2266039"/>
                </a:lnTo>
                <a:lnTo>
                  <a:pt x="8641853" y="2276093"/>
                </a:lnTo>
                <a:lnTo>
                  <a:pt x="8653372" y="2294255"/>
                </a:lnTo>
                <a:cubicBezTo>
                  <a:pt x="8670075" y="2325111"/>
                  <a:pt x="8684642" y="2357112"/>
                  <a:pt x="8696878" y="2389936"/>
                </a:cubicBezTo>
                <a:lnTo>
                  <a:pt x="8702314" y="2408456"/>
                </a:lnTo>
                <a:lnTo>
                  <a:pt x="8707766" y="2420380"/>
                </a:lnTo>
                <a:lnTo>
                  <a:pt x="8721688" y="2474496"/>
                </a:lnTo>
                <a:lnTo>
                  <a:pt x="8726400" y="2490558"/>
                </a:lnTo>
                <a:lnTo>
                  <a:pt x="8727076" y="2495436"/>
                </a:lnTo>
                <a:lnTo>
                  <a:pt x="8728935" y="2502658"/>
                </a:lnTo>
                <a:lnTo>
                  <a:pt x="8739390" y="2584276"/>
                </a:lnTo>
                <a:lnTo>
                  <a:pt x="8740773" y="2594262"/>
                </a:lnTo>
                <a:lnTo>
                  <a:pt x="8740032" y="2690397"/>
                </a:lnTo>
                <a:lnTo>
                  <a:pt x="8740140" y="2731973"/>
                </a:lnTo>
                <a:lnTo>
                  <a:pt x="8739695" y="2734113"/>
                </a:lnTo>
                <a:lnTo>
                  <a:pt x="8739671" y="2737234"/>
                </a:lnTo>
                <a:lnTo>
                  <a:pt x="8720133" y="2828141"/>
                </a:lnTo>
                <a:lnTo>
                  <a:pt x="8710851" y="2872751"/>
                </a:lnTo>
                <a:lnTo>
                  <a:pt x="8710224" y="2874244"/>
                </a:lnTo>
                <a:lnTo>
                  <a:pt x="8709818" y="2876135"/>
                </a:lnTo>
                <a:lnTo>
                  <a:pt x="8669747" y="2970480"/>
                </a:lnTo>
                <a:lnTo>
                  <a:pt x="8655035" y="3005462"/>
                </a:lnTo>
                <a:lnTo>
                  <a:pt x="8654627" y="3006082"/>
                </a:lnTo>
                <a:lnTo>
                  <a:pt x="8654219" y="3007044"/>
                </a:lnTo>
                <a:cubicBezTo>
                  <a:pt x="8609238" y="3090795"/>
                  <a:pt x="8549095" y="3166614"/>
                  <a:pt x="8477797" y="3229302"/>
                </a:cubicBezTo>
                <a:lnTo>
                  <a:pt x="8476756" y="3230060"/>
                </a:lnTo>
                <a:lnTo>
                  <a:pt x="8476372" y="3230464"/>
                </a:lnTo>
                <a:lnTo>
                  <a:pt x="8453777" y="3246778"/>
                </a:lnTo>
                <a:lnTo>
                  <a:pt x="8362985" y="3312832"/>
                </a:lnTo>
                <a:lnTo>
                  <a:pt x="8361041" y="3313737"/>
                </a:lnTo>
                <a:lnTo>
                  <a:pt x="8359801" y="3314633"/>
                </a:lnTo>
                <a:lnTo>
                  <a:pt x="8317775" y="3333904"/>
                </a:lnTo>
                <a:lnTo>
                  <a:pt x="8234443" y="3372749"/>
                </a:lnTo>
                <a:lnTo>
                  <a:pt x="8230702" y="3373835"/>
                </a:lnTo>
                <a:lnTo>
                  <a:pt x="8229256" y="3374497"/>
                </a:lnTo>
                <a:lnTo>
                  <a:pt x="8202758" y="3381949"/>
                </a:lnTo>
                <a:lnTo>
                  <a:pt x="8165962" y="3392639"/>
                </a:lnTo>
                <a:lnTo>
                  <a:pt x="8162725" y="3393213"/>
                </a:lnTo>
                <a:lnTo>
                  <a:pt x="8159723" y="3394058"/>
                </a:lnTo>
                <a:lnTo>
                  <a:pt x="8129772" y="3399041"/>
                </a:lnTo>
                <a:lnTo>
                  <a:pt x="8095176" y="3405162"/>
                </a:lnTo>
                <a:lnTo>
                  <a:pt x="8091866" y="3405352"/>
                </a:lnTo>
                <a:lnTo>
                  <a:pt x="8087874" y="3406016"/>
                </a:lnTo>
                <a:cubicBezTo>
                  <a:pt x="8041960" y="3411977"/>
                  <a:pt x="7996254" y="3412773"/>
                  <a:pt x="7950818" y="3409778"/>
                </a:cubicBezTo>
                <a:lnTo>
                  <a:pt x="7926707" y="3406399"/>
                </a:lnTo>
                <a:lnTo>
                  <a:pt x="7914288" y="3405765"/>
                </a:lnTo>
                <a:cubicBezTo>
                  <a:pt x="7884398" y="3402773"/>
                  <a:pt x="7854642" y="3398405"/>
                  <a:pt x="7825027" y="3392922"/>
                </a:cubicBezTo>
                <a:lnTo>
                  <a:pt x="7815524" y="3390816"/>
                </a:lnTo>
                <a:lnTo>
                  <a:pt x="7815379" y="3390795"/>
                </a:lnTo>
                <a:lnTo>
                  <a:pt x="7814981" y="3390695"/>
                </a:lnTo>
                <a:lnTo>
                  <a:pt x="7736613" y="3373352"/>
                </a:lnTo>
                <a:lnTo>
                  <a:pt x="7694021" y="3360348"/>
                </a:lnTo>
                <a:lnTo>
                  <a:pt x="7681921" y="3357311"/>
                </a:lnTo>
                <a:cubicBezTo>
                  <a:pt x="7637806" y="3344652"/>
                  <a:pt x="7594082" y="3330945"/>
                  <a:pt x="7550809" y="3317570"/>
                </a:cubicBezTo>
                <a:lnTo>
                  <a:pt x="7307153" y="3228665"/>
                </a:lnTo>
                <a:lnTo>
                  <a:pt x="7211105" y="3194967"/>
                </a:lnTo>
                <a:lnTo>
                  <a:pt x="7122243" y="3166377"/>
                </a:lnTo>
                <a:lnTo>
                  <a:pt x="6924364" y="3110295"/>
                </a:lnTo>
                <a:lnTo>
                  <a:pt x="6703044" y="3063967"/>
                </a:lnTo>
                <a:lnTo>
                  <a:pt x="6657677" y="3056610"/>
                </a:lnTo>
                <a:lnTo>
                  <a:pt x="6560412" y="3044122"/>
                </a:lnTo>
                <a:lnTo>
                  <a:pt x="6442201" y="3033580"/>
                </a:lnTo>
                <a:lnTo>
                  <a:pt x="6280678" y="3032487"/>
                </a:lnTo>
                <a:lnTo>
                  <a:pt x="6258654" y="3035355"/>
                </a:lnTo>
                <a:lnTo>
                  <a:pt x="6201809" y="3044115"/>
                </a:lnTo>
                <a:lnTo>
                  <a:pt x="6148877" y="3057252"/>
                </a:lnTo>
                <a:lnTo>
                  <a:pt x="6102038" y="3071792"/>
                </a:lnTo>
                <a:lnTo>
                  <a:pt x="6055357" y="3095668"/>
                </a:lnTo>
                <a:lnTo>
                  <a:pt x="6009932" y="3124360"/>
                </a:lnTo>
                <a:lnTo>
                  <a:pt x="5994157" y="3138613"/>
                </a:lnTo>
                <a:lnTo>
                  <a:pt x="5979610" y="3155373"/>
                </a:lnTo>
                <a:lnTo>
                  <a:pt x="5966674" y="3173477"/>
                </a:lnTo>
                <a:lnTo>
                  <a:pt x="5954150" y="3197687"/>
                </a:lnTo>
                <a:lnTo>
                  <a:pt x="5946278" y="3227558"/>
                </a:lnTo>
                <a:lnTo>
                  <a:pt x="5942148" y="3278193"/>
                </a:lnTo>
                <a:cubicBezTo>
                  <a:pt x="5943059" y="3300516"/>
                  <a:pt x="5946611" y="3322424"/>
                  <a:pt x="5952445" y="3343737"/>
                </a:cubicBezTo>
                <a:lnTo>
                  <a:pt x="5975377" y="3402974"/>
                </a:lnTo>
                <a:lnTo>
                  <a:pt x="6036847" y="3491590"/>
                </a:lnTo>
                <a:lnTo>
                  <a:pt x="6039651" y="3494809"/>
                </a:lnTo>
                <a:lnTo>
                  <a:pt x="6114182" y="3562622"/>
                </a:lnTo>
                <a:lnTo>
                  <a:pt x="6163940" y="3594604"/>
                </a:lnTo>
                <a:lnTo>
                  <a:pt x="6166800" y="3596347"/>
                </a:lnTo>
                <a:lnTo>
                  <a:pt x="6213621" y="3617954"/>
                </a:lnTo>
                <a:lnTo>
                  <a:pt x="6230995" y="3625072"/>
                </a:lnTo>
                <a:lnTo>
                  <a:pt x="6328451" y="3650756"/>
                </a:lnTo>
                <a:lnTo>
                  <a:pt x="6361904" y="3656546"/>
                </a:lnTo>
                <a:lnTo>
                  <a:pt x="6421585" y="3663738"/>
                </a:lnTo>
                <a:lnTo>
                  <a:pt x="6512902" y="3673377"/>
                </a:lnTo>
                <a:lnTo>
                  <a:pt x="6515335" y="3673691"/>
                </a:lnTo>
                <a:lnTo>
                  <a:pt x="6576471" y="3679618"/>
                </a:lnTo>
                <a:lnTo>
                  <a:pt x="6609251" y="3685825"/>
                </a:lnTo>
                <a:lnTo>
                  <a:pt x="6648529" y="3690899"/>
                </a:lnTo>
                <a:lnTo>
                  <a:pt x="6687457" y="3700633"/>
                </a:lnTo>
                <a:lnTo>
                  <a:pt x="6692656" y="3701617"/>
                </a:lnTo>
                <a:lnTo>
                  <a:pt x="6694002" y="3702269"/>
                </a:lnTo>
                <a:lnTo>
                  <a:pt x="6697438" y="3703128"/>
                </a:lnTo>
                <a:cubicBezTo>
                  <a:pt x="6713462" y="3708577"/>
                  <a:pt x="6729126" y="3715355"/>
                  <a:pt x="6744182" y="3723331"/>
                </a:cubicBezTo>
                <a:lnTo>
                  <a:pt x="6756198" y="3732399"/>
                </a:lnTo>
                <a:lnTo>
                  <a:pt x="6773395" y="3740730"/>
                </a:lnTo>
                <a:lnTo>
                  <a:pt x="6803411" y="3768028"/>
                </a:lnTo>
                <a:lnTo>
                  <a:pt x="6825262" y="3784517"/>
                </a:lnTo>
                <a:lnTo>
                  <a:pt x="6830711" y="3792855"/>
                </a:lnTo>
                <a:lnTo>
                  <a:pt x="6840149" y="3801439"/>
                </a:lnTo>
                <a:lnTo>
                  <a:pt x="6865369" y="3845888"/>
                </a:lnTo>
                <a:lnTo>
                  <a:pt x="6879932" y="3868173"/>
                </a:lnTo>
                <a:lnTo>
                  <a:pt x="6881861" y="3874956"/>
                </a:lnTo>
                <a:lnTo>
                  <a:pt x="6884062" y="3878836"/>
                </a:lnTo>
                <a:lnTo>
                  <a:pt x="6890826" y="3906481"/>
                </a:lnTo>
                <a:lnTo>
                  <a:pt x="6893665" y="3916464"/>
                </a:lnTo>
                <a:lnTo>
                  <a:pt x="6893772" y="3918524"/>
                </a:lnTo>
                <a:lnTo>
                  <a:pt x="6894686" y="3922260"/>
                </a:lnTo>
                <a:lnTo>
                  <a:pt x="6896123" y="3963534"/>
                </a:lnTo>
                <a:lnTo>
                  <a:pt x="6896357" y="3968015"/>
                </a:lnTo>
                <a:cubicBezTo>
                  <a:pt x="6890064" y="4066807"/>
                  <a:pt x="6811448" y="4140873"/>
                  <a:pt x="6720617" y="4170650"/>
                </a:cubicBezTo>
                <a:lnTo>
                  <a:pt x="6720591" y="4170656"/>
                </a:lnTo>
                <a:lnTo>
                  <a:pt x="6720583" y="4170660"/>
                </a:lnTo>
                <a:cubicBezTo>
                  <a:pt x="6690311" y="4180594"/>
                  <a:pt x="6658687" y="4185618"/>
                  <a:pt x="6627941" y="4185016"/>
                </a:cubicBezTo>
                <a:lnTo>
                  <a:pt x="6582603" y="4177044"/>
                </a:lnTo>
                <a:lnTo>
                  <a:pt x="6568832" y="4174646"/>
                </a:lnTo>
                <a:lnTo>
                  <a:pt x="6568674" y="4174595"/>
                </a:lnTo>
                <a:lnTo>
                  <a:pt x="6568053" y="4174485"/>
                </a:lnTo>
                <a:lnTo>
                  <a:pt x="6542537" y="4166131"/>
                </a:lnTo>
                <a:lnTo>
                  <a:pt x="6512668" y="4156459"/>
                </a:lnTo>
                <a:lnTo>
                  <a:pt x="6512033" y="4156143"/>
                </a:lnTo>
                <a:lnTo>
                  <a:pt x="6511211" y="4155874"/>
                </a:lnTo>
                <a:lnTo>
                  <a:pt x="6479256" y="4139854"/>
                </a:lnTo>
                <a:lnTo>
                  <a:pt x="6406528" y="4103709"/>
                </a:lnTo>
                <a:cubicBezTo>
                  <a:pt x="6372082" y="4083705"/>
                  <a:pt x="6338278" y="4062092"/>
                  <a:pt x="6304233" y="4041305"/>
                </a:cubicBezTo>
                <a:lnTo>
                  <a:pt x="6274549" y="4024867"/>
                </a:lnTo>
                <a:lnTo>
                  <a:pt x="6197989" y="3983255"/>
                </a:lnTo>
                <a:lnTo>
                  <a:pt x="6144662" y="3970414"/>
                </a:lnTo>
                <a:lnTo>
                  <a:pt x="6088817" y="3977672"/>
                </a:lnTo>
                <a:lnTo>
                  <a:pt x="6082863" y="3980124"/>
                </a:lnTo>
                <a:lnTo>
                  <a:pt x="6054176" y="3996399"/>
                </a:lnTo>
                <a:lnTo>
                  <a:pt x="6026333" y="4023025"/>
                </a:lnTo>
                <a:lnTo>
                  <a:pt x="6009486" y="4049526"/>
                </a:lnTo>
                <a:lnTo>
                  <a:pt x="6006422" y="4058259"/>
                </a:lnTo>
                <a:lnTo>
                  <a:pt x="6007322" y="4106779"/>
                </a:lnTo>
                <a:lnTo>
                  <a:pt x="6017086" y="4131465"/>
                </a:lnTo>
                <a:lnTo>
                  <a:pt x="6025973" y="4149966"/>
                </a:lnTo>
                <a:lnTo>
                  <a:pt x="6041265" y="4172893"/>
                </a:lnTo>
                <a:lnTo>
                  <a:pt x="6056793" y="4190951"/>
                </a:lnTo>
                <a:lnTo>
                  <a:pt x="6113456" y="4244975"/>
                </a:lnTo>
                <a:cubicBezTo>
                  <a:pt x="6162196" y="4283576"/>
                  <a:pt x="6216734" y="4317711"/>
                  <a:pt x="6256821" y="4362563"/>
                </a:cubicBezTo>
                <a:lnTo>
                  <a:pt x="6265142" y="4371937"/>
                </a:lnTo>
                <a:lnTo>
                  <a:pt x="6266849" y="4373505"/>
                </a:lnTo>
                <a:lnTo>
                  <a:pt x="6270669" y="4378163"/>
                </a:lnTo>
                <a:lnTo>
                  <a:pt x="6343716" y="4460449"/>
                </a:lnTo>
                <a:lnTo>
                  <a:pt x="6375020" y="4505387"/>
                </a:lnTo>
                <a:lnTo>
                  <a:pt x="6395603" y="4530480"/>
                </a:lnTo>
                <a:lnTo>
                  <a:pt x="6415820" y="4563954"/>
                </a:lnTo>
                <a:lnTo>
                  <a:pt x="6419711" y="4569539"/>
                </a:lnTo>
                <a:lnTo>
                  <a:pt x="6423534" y="4576726"/>
                </a:lnTo>
                <a:lnTo>
                  <a:pt x="6448069" y="4617348"/>
                </a:lnTo>
                <a:lnTo>
                  <a:pt x="6472521" y="4668809"/>
                </a:lnTo>
                <a:lnTo>
                  <a:pt x="6482472" y="4687515"/>
                </a:lnTo>
                <a:lnTo>
                  <a:pt x="6486658" y="4698563"/>
                </a:lnTo>
                <a:lnTo>
                  <a:pt x="6491538" y="4708833"/>
                </a:lnTo>
                <a:lnTo>
                  <a:pt x="6505064" y="4747137"/>
                </a:lnTo>
                <a:lnTo>
                  <a:pt x="6529665" y="4812062"/>
                </a:lnTo>
                <a:cubicBezTo>
                  <a:pt x="6542542" y="4854415"/>
                  <a:pt x="6552435" y="4897476"/>
                  <a:pt x="6558955" y="4940860"/>
                </a:cubicBezTo>
                <a:lnTo>
                  <a:pt x="6560862" y="4968391"/>
                </a:lnTo>
                <a:lnTo>
                  <a:pt x="6563441" y="4981881"/>
                </a:lnTo>
                <a:cubicBezTo>
                  <a:pt x="6570736" y="5035403"/>
                  <a:pt x="6572094" y="5090052"/>
                  <a:pt x="6565386" y="5143458"/>
                </a:cubicBezTo>
                <a:lnTo>
                  <a:pt x="6555738" y="5189927"/>
                </a:lnTo>
                <a:lnTo>
                  <a:pt x="6554492" y="5201945"/>
                </a:lnTo>
                <a:lnTo>
                  <a:pt x="6550467" y="5215316"/>
                </a:lnTo>
                <a:lnTo>
                  <a:pt x="6549009" y="5222338"/>
                </a:lnTo>
                <a:lnTo>
                  <a:pt x="6549009" y="5222339"/>
                </a:lnTo>
                <a:lnTo>
                  <a:pt x="6513906" y="5336968"/>
                </a:lnTo>
                <a:lnTo>
                  <a:pt x="6495943" y="5364217"/>
                </a:lnTo>
                <a:lnTo>
                  <a:pt x="6461333" y="5423755"/>
                </a:lnTo>
                <a:lnTo>
                  <a:pt x="6447187" y="5438179"/>
                </a:lnTo>
                <a:lnTo>
                  <a:pt x="6447120" y="5438281"/>
                </a:lnTo>
                <a:lnTo>
                  <a:pt x="6446769" y="5438606"/>
                </a:lnTo>
                <a:lnTo>
                  <a:pt x="6423147" y="5462694"/>
                </a:lnTo>
                <a:lnTo>
                  <a:pt x="6411697" y="5471040"/>
                </a:lnTo>
                <a:lnTo>
                  <a:pt x="6403189" y="5478908"/>
                </a:lnTo>
                <a:lnTo>
                  <a:pt x="6387599" y="5488607"/>
                </a:lnTo>
                <a:lnTo>
                  <a:pt x="6379298" y="5494658"/>
                </a:lnTo>
                <a:lnTo>
                  <a:pt x="6372433" y="5498042"/>
                </a:lnTo>
                <a:lnTo>
                  <a:pt x="6352949" y="5510163"/>
                </a:lnTo>
                <a:lnTo>
                  <a:pt x="6334728" y="5516626"/>
                </a:lnTo>
                <a:lnTo>
                  <a:pt x="6330948" y="5518489"/>
                </a:lnTo>
                <a:lnTo>
                  <a:pt x="6323838" y="5520489"/>
                </a:lnTo>
                <a:lnTo>
                  <a:pt x="6296937" y="5530032"/>
                </a:lnTo>
                <a:lnTo>
                  <a:pt x="6285687" y="5531220"/>
                </a:lnTo>
                <a:lnTo>
                  <a:pt x="6279258" y="5533028"/>
                </a:lnTo>
                <a:lnTo>
                  <a:pt x="6241314" y="5535906"/>
                </a:lnTo>
                <a:lnTo>
                  <a:pt x="6235689" y="5536500"/>
                </a:lnTo>
                <a:lnTo>
                  <a:pt x="6234886" y="5536394"/>
                </a:lnTo>
                <a:lnTo>
                  <a:pt x="6225391" y="5537114"/>
                </a:lnTo>
                <a:cubicBezTo>
                  <a:pt x="6207202" y="5536605"/>
                  <a:pt x="6188843" y="5534161"/>
                  <a:pt x="6170508" y="5529588"/>
                </a:cubicBezTo>
                <a:lnTo>
                  <a:pt x="6146857" y="5520076"/>
                </a:lnTo>
                <a:lnTo>
                  <a:pt x="6119131" y="5512011"/>
                </a:lnTo>
                <a:cubicBezTo>
                  <a:pt x="6081909" y="5498269"/>
                  <a:pt x="6046439" y="5479434"/>
                  <a:pt x="6013091" y="5456969"/>
                </a:cubicBezTo>
                <a:lnTo>
                  <a:pt x="5993078" y="5440492"/>
                </a:lnTo>
                <a:lnTo>
                  <a:pt x="5977508" y="5430607"/>
                </a:lnTo>
                <a:lnTo>
                  <a:pt x="5931508" y="5389797"/>
                </a:lnTo>
                <a:lnTo>
                  <a:pt x="5919781" y="5380142"/>
                </a:lnTo>
                <a:lnTo>
                  <a:pt x="5916896" y="5376834"/>
                </a:lnTo>
                <a:lnTo>
                  <a:pt x="5895694" y="5358024"/>
                </a:lnTo>
                <a:cubicBezTo>
                  <a:pt x="5870158" y="5331814"/>
                  <a:pt x="5846393" y="5303769"/>
                  <a:pt x="5824502" y="5274441"/>
                </a:cubicBezTo>
                <a:lnTo>
                  <a:pt x="5805353" y="5244015"/>
                </a:lnTo>
                <a:lnTo>
                  <a:pt x="5788313" y="5222147"/>
                </a:lnTo>
                <a:lnTo>
                  <a:pt x="5752515" y="5160060"/>
                </a:lnTo>
                <a:lnTo>
                  <a:pt x="5747180" y="5151583"/>
                </a:lnTo>
                <a:lnTo>
                  <a:pt x="5745843" y="5148488"/>
                </a:lnTo>
                <a:lnTo>
                  <a:pt x="5745731" y="5148294"/>
                </a:lnTo>
                <a:lnTo>
                  <a:pt x="5745503" y="5147701"/>
                </a:lnTo>
                <a:lnTo>
                  <a:pt x="5709609" y="5064613"/>
                </a:lnTo>
                <a:lnTo>
                  <a:pt x="5688903" y="5000501"/>
                </a:lnTo>
                <a:lnTo>
                  <a:pt x="5684233" y="4988356"/>
                </a:lnTo>
                <a:lnTo>
                  <a:pt x="5681351" y="4977119"/>
                </a:lnTo>
                <a:lnTo>
                  <a:pt x="5680465" y="4974377"/>
                </a:lnTo>
                <a:lnTo>
                  <a:pt x="5673689" y="4947248"/>
                </a:lnTo>
                <a:lnTo>
                  <a:pt x="5641118" y="4820250"/>
                </a:lnTo>
                <a:lnTo>
                  <a:pt x="5629812" y="4773807"/>
                </a:lnTo>
                <a:lnTo>
                  <a:pt x="5583317" y="4611108"/>
                </a:lnTo>
                <a:lnTo>
                  <a:pt x="5572049" y="4583286"/>
                </a:lnTo>
                <a:lnTo>
                  <a:pt x="5570674" y="4579747"/>
                </a:lnTo>
                <a:lnTo>
                  <a:pt x="5545669" y="4520261"/>
                </a:lnTo>
                <a:lnTo>
                  <a:pt x="5511888" y="4462251"/>
                </a:lnTo>
                <a:lnTo>
                  <a:pt x="5500039" y="4444714"/>
                </a:lnTo>
                <a:lnTo>
                  <a:pt x="5481983" y="4431727"/>
                </a:lnTo>
                <a:lnTo>
                  <a:pt x="5450292" y="4419046"/>
                </a:lnTo>
                <a:cubicBezTo>
                  <a:pt x="5418745" y="4409801"/>
                  <a:pt x="5387543" y="4407234"/>
                  <a:pt x="5357275" y="4410260"/>
                </a:cubicBezTo>
                <a:lnTo>
                  <a:pt x="5342018" y="4413199"/>
                </a:lnTo>
                <a:lnTo>
                  <a:pt x="5289898" y="4427455"/>
                </a:lnTo>
                <a:lnTo>
                  <a:pt x="5279765" y="4431285"/>
                </a:lnTo>
                <a:lnTo>
                  <a:pt x="5224423" y="4462250"/>
                </a:lnTo>
                <a:lnTo>
                  <a:pt x="5158224" y="4519764"/>
                </a:lnTo>
                <a:lnTo>
                  <a:pt x="5152317" y="4527300"/>
                </a:lnTo>
                <a:lnTo>
                  <a:pt x="5105439" y="4592149"/>
                </a:lnTo>
                <a:lnTo>
                  <a:pt x="5091449" y="4618275"/>
                </a:lnTo>
                <a:lnTo>
                  <a:pt x="5070180" y="4666652"/>
                </a:lnTo>
                <a:lnTo>
                  <a:pt x="5055049" y="4712680"/>
                </a:lnTo>
                <a:lnTo>
                  <a:pt x="5052736" y="4724606"/>
                </a:lnTo>
                <a:lnTo>
                  <a:pt x="5044250" y="4789966"/>
                </a:lnTo>
                <a:lnTo>
                  <a:pt x="5048261" y="4884184"/>
                </a:lnTo>
                <a:lnTo>
                  <a:pt x="5091929" y="5060790"/>
                </a:lnTo>
                <a:lnTo>
                  <a:pt x="5140851" y="5215504"/>
                </a:lnTo>
                <a:lnTo>
                  <a:pt x="5191673" y="5347967"/>
                </a:lnTo>
                <a:lnTo>
                  <a:pt x="5231183" y="5473570"/>
                </a:lnTo>
                <a:lnTo>
                  <a:pt x="5273928" y="5594489"/>
                </a:lnTo>
                <a:cubicBezTo>
                  <a:pt x="5294333" y="5653761"/>
                  <a:pt x="5313850" y="5713204"/>
                  <a:pt x="5331527" y="5772997"/>
                </a:cubicBezTo>
                <a:lnTo>
                  <a:pt x="5353939" y="5859931"/>
                </a:lnTo>
                <a:lnTo>
                  <a:pt x="5365162" y="5897874"/>
                </a:lnTo>
                <a:cubicBezTo>
                  <a:pt x="5399014" y="6022790"/>
                  <a:pt x="5422272" y="6149639"/>
                  <a:pt x="5417097" y="6275032"/>
                </a:cubicBezTo>
                <a:lnTo>
                  <a:pt x="5414231" y="6298384"/>
                </a:lnTo>
                <a:lnTo>
                  <a:pt x="5415293" y="6325442"/>
                </a:lnTo>
                <a:cubicBezTo>
                  <a:pt x="5414555" y="6364150"/>
                  <a:pt x="5408435" y="6401983"/>
                  <a:pt x="5397720" y="6438298"/>
                </a:cubicBezTo>
                <a:lnTo>
                  <a:pt x="5370123" y="6501722"/>
                </a:lnTo>
                <a:lnTo>
                  <a:pt x="5363552" y="6522873"/>
                </a:lnTo>
                <a:lnTo>
                  <a:pt x="5354703" y="6537163"/>
                </a:lnTo>
                <a:lnTo>
                  <a:pt x="5352579" y="6542044"/>
                </a:lnTo>
                <a:lnTo>
                  <a:pt x="5347387" y="6548976"/>
                </a:lnTo>
                <a:lnTo>
                  <a:pt x="5317837" y="6596692"/>
                </a:lnTo>
                <a:lnTo>
                  <a:pt x="5285134" y="6632094"/>
                </a:lnTo>
                <a:lnTo>
                  <a:pt x="5284597" y="6632810"/>
                </a:lnTo>
                <a:lnTo>
                  <a:pt x="5283992" y="6633330"/>
                </a:lnTo>
                <a:lnTo>
                  <a:pt x="5257741" y="6661748"/>
                </a:lnTo>
                <a:lnTo>
                  <a:pt x="5198513" y="6706720"/>
                </a:lnTo>
                <a:lnTo>
                  <a:pt x="5198502" y="6706730"/>
                </a:lnTo>
                <a:lnTo>
                  <a:pt x="5198497" y="6706732"/>
                </a:lnTo>
                <a:lnTo>
                  <a:pt x="5186358" y="6715950"/>
                </a:lnTo>
                <a:cubicBezTo>
                  <a:pt x="5161026" y="6731975"/>
                  <a:pt x="5134328" y="6745843"/>
                  <a:pt x="5106780" y="6757204"/>
                </a:cubicBezTo>
                <a:lnTo>
                  <a:pt x="5100471" y="6759157"/>
                </a:lnTo>
                <a:lnTo>
                  <a:pt x="5099020" y="6759934"/>
                </a:lnTo>
                <a:lnTo>
                  <a:pt x="5091744" y="6761859"/>
                </a:lnTo>
                <a:lnTo>
                  <a:pt x="5022100" y="6783420"/>
                </a:lnTo>
                <a:lnTo>
                  <a:pt x="5002532" y="6785470"/>
                </a:lnTo>
                <a:lnTo>
                  <a:pt x="4990878" y="6788554"/>
                </a:lnTo>
                <a:lnTo>
                  <a:pt x="4938022" y="6792229"/>
                </a:lnTo>
                <a:lnTo>
                  <a:pt x="4935411" y="6792503"/>
                </a:lnTo>
                <a:lnTo>
                  <a:pt x="4934624" y="6792410"/>
                </a:lnTo>
                <a:lnTo>
                  <a:pt x="4878803" y="6788723"/>
                </a:lnTo>
                <a:cubicBezTo>
                  <a:pt x="4841315" y="6783608"/>
                  <a:pt x="4803958" y="6773106"/>
                  <a:pt x="4767522" y="6756572"/>
                </a:cubicBezTo>
                <a:lnTo>
                  <a:pt x="4772315" y="6752425"/>
                </a:lnTo>
                <a:lnTo>
                  <a:pt x="4768376" y="6750903"/>
                </a:lnTo>
                <a:lnTo>
                  <a:pt x="4770018" y="6750952"/>
                </a:lnTo>
                <a:lnTo>
                  <a:pt x="4770015" y="6750951"/>
                </a:lnTo>
                <a:lnTo>
                  <a:pt x="4768375" y="6750902"/>
                </a:lnTo>
                <a:lnTo>
                  <a:pt x="4724384" y="6732168"/>
                </a:lnTo>
                <a:lnTo>
                  <a:pt x="4702782" y="6723275"/>
                </a:lnTo>
                <a:lnTo>
                  <a:pt x="4701760" y="6722533"/>
                </a:lnTo>
                <a:lnTo>
                  <a:pt x="4701594" y="6722462"/>
                </a:lnTo>
                <a:lnTo>
                  <a:pt x="4699681" y="6721022"/>
                </a:lnTo>
                <a:lnTo>
                  <a:pt x="4651800" y="6686224"/>
                </a:lnTo>
                <a:lnTo>
                  <a:pt x="4648273" y="6682320"/>
                </a:lnTo>
                <a:lnTo>
                  <a:pt x="4646041" y="6680639"/>
                </a:lnTo>
                <a:lnTo>
                  <a:pt x="4635772" y="6668480"/>
                </a:lnTo>
                <a:lnTo>
                  <a:pt x="4610070" y="6640028"/>
                </a:lnTo>
                <a:lnTo>
                  <a:pt x="4607586" y="6635108"/>
                </a:lnTo>
                <a:lnTo>
                  <a:pt x="4601538" y="6627948"/>
                </a:lnTo>
                <a:cubicBezTo>
                  <a:pt x="4588526" y="6608852"/>
                  <a:pt x="4577326" y="6588363"/>
                  <a:pt x="4567909" y="6566900"/>
                </a:cubicBezTo>
                <a:lnTo>
                  <a:pt x="4556827" y="6534577"/>
                </a:lnTo>
                <a:lnTo>
                  <a:pt x="4553278" y="6527548"/>
                </a:lnTo>
                <a:lnTo>
                  <a:pt x="4551997" y="6520490"/>
                </a:lnTo>
                <a:lnTo>
                  <a:pt x="4544975" y="6500009"/>
                </a:lnTo>
                <a:cubicBezTo>
                  <a:pt x="4539093" y="6477017"/>
                  <a:pt x="4534964" y="6453470"/>
                  <a:pt x="4532559" y="6429787"/>
                </a:cubicBezTo>
                <a:lnTo>
                  <a:pt x="4531988" y="6410241"/>
                </a:lnTo>
                <a:lnTo>
                  <a:pt x="4530224" y="6400522"/>
                </a:lnTo>
                <a:lnTo>
                  <a:pt x="4531255" y="6385144"/>
                </a:lnTo>
                <a:lnTo>
                  <a:pt x="4530484" y="6358748"/>
                </a:lnTo>
                <a:lnTo>
                  <a:pt x="4536454" y="6307556"/>
                </a:lnTo>
                <a:lnTo>
                  <a:pt x="4538727" y="6273638"/>
                </a:lnTo>
                <a:lnTo>
                  <a:pt x="4560715" y="6193737"/>
                </a:lnTo>
                <a:lnTo>
                  <a:pt x="4567576" y="6164093"/>
                </a:lnTo>
                <a:lnTo>
                  <a:pt x="4585063" y="6105255"/>
                </a:lnTo>
                <a:lnTo>
                  <a:pt x="4603601" y="6037890"/>
                </a:lnTo>
                <a:cubicBezTo>
                  <a:pt x="4653436" y="5882458"/>
                  <a:pt x="4712181" y="5729396"/>
                  <a:pt x="4754267" y="5572101"/>
                </a:cubicBezTo>
                <a:lnTo>
                  <a:pt x="4780978" y="5458871"/>
                </a:lnTo>
                <a:lnTo>
                  <a:pt x="4782906" y="5449496"/>
                </a:lnTo>
                <a:lnTo>
                  <a:pt x="4790542" y="5401834"/>
                </a:lnTo>
                <a:lnTo>
                  <a:pt x="4802015" y="5295422"/>
                </a:lnTo>
                <a:lnTo>
                  <a:pt x="4802891" y="5292284"/>
                </a:lnTo>
                <a:lnTo>
                  <a:pt x="4802891" y="5292284"/>
                </a:lnTo>
                <a:lnTo>
                  <a:pt x="4802015" y="5295422"/>
                </a:lnTo>
                <a:cubicBezTo>
                  <a:pt x="4801005" y="5275035"/>
                  <a:pt x="4799490" y="5254589"/>
                  <a:pt x="4799073" y="5234202"/>
                </a:cubicBezTo>
                <a:lnTo>
                  <a:pt x="4801353" y="5196091"/>
                </a:lnTo>
                <a:lnTo>
                  <a:pt x="4789654" y="5082159"/>
                </a:lnTo>
                <a:lnTo>
                  <a:pt x="4783446" y="5038829"/>
                </a:lnTo>
                <a:lnTo>
                  <a:pt x="4734663" y="4876857"/>
                </a:lnTo>
                <a:lnTo>
                  <a:pt x="4733471" y="4873162"/>
                </a:lnTo>
                <a:lnTo>
                  <a:pt x="4730403" y="4866977"/>
                </a:lnTo>
                <a:lnTo>
                  <a:pt x="4663839" y="4748249"/>
                </a:lnTo>
                <a:lnTo>
                  <a:pt x="4652778" y="4731695"/>
                </a:lnTo>
                <a:lnTo>
                  <a:pt x="4559359" y="4630935"/>
                </a:lnTo>
                <a:lnTo>
                  <a:pt x="4534369" y="4610366"/>
                </a:lnTo>
                <a:lnTo>
                  <a:pt x="4398686" y="4514215"/>
                </a:lnTo>
                <a:lnTo>
                  <a:pt x="4256358" y="4434938"/>
                </a:lnTo>
                <a:lnTo>
                  <a:pt x="4181231" y="4399790"/>
                </a:lnTo>
                <a:lnTo>
                  <a:pt x="4163604" y="4392192"/>
                </a:lnTo>
                <a:lnTo>
                  <a:pt x="4051410" y="4353449"/>
                </a:lnTo>
                <a:lnTo>
                  <a:pt x="4017548" y="4345183"/>
                </a:lnTo>
                <a:lnTo>
                  <a:pt x="3945486" y="4329941"/>
                </a:lnTo>
                <a:lnTo>
                  <a:pt x="3888321" y="4321751"/>
                </a:lnTo>
                <a:lnTo>
                  <a:pt x="3784367" y="4315277"/>
                </a:lnTo>
                <a:lnTo>
                  <a:pt x="3661255" y="4328500"/>
                </a:lnTo>
                <a:lnTo>
                  <a:pt x="3646842" y="4331553"/>
                </a:lnTo>
                <a:lnTo>
                  <a:pt x="3530252" y="4366997"/>
                </a:lnTo>
                <a:lnTo>
                  <a:pt x="3525536" y="4368632"/>
                </a:lnTo>
                <a:lnTo>
                  <a:pt x="3525268" y="4368762"/>
                </a:lnTo>
                <a:lnTo>
                  <a:pt x="3423998" y="4421155"/>
                </a:lnTo>
                <a:lnTo>
                  <a:pt x="3392507" y="4441216"/>
                </a:lnTo>
                <a:lnTo>
                  <a:pt x="3304443" y="4509361"/>
                </a:lnTo>
                <a:lnTo>
                  <a:pt x="3224485" y="4592916"/>
                </a:lnTo>
                <a:lnTo>
                  <a:pt x="3108987" y="4748002"/>
                </a:lnTo>
                <a:lnTo>
                  <a:pt x="3014620" y="4895986"/>
                </a:lnTo>
                <a:lnTo>
                  <a:pt x="2968613" y="4969950"/>
                </a:lnTo>
                <a:lnTo>
                  <a:pt x="2959638" y="4983709"/>
                </a:lnTo>
                <a:lnTo>
                  <a:pt x="2922604" y="5043487"/>
                </a:lnTo>
                <a:lnTo>
                  <a:pt x="2867620" y="5124797"/>
                </a:lnTo>
                <a:lnTo>
                  <a:pt x="2838309" y="5169739"/>
                </a:lnTo>
                <a:lnTo>
                  <a:pt x="2830398" y="5179929"/>
                </a:lnTo>
                <a:lnTo>
                  <a:pt x="2790064" y="5239761"/>
                </a:lnTo>
                <a:cubicBezTo>
                  <a:pt x="2767968" y="5267463"/>
                  <a:pt x="2743741" y="5293378"/>
                  <a:pt x="2717724" y="5317378"/>
                </a:cubicBezTo>
                <a:lnTo>
                  <a:pt x="2708510" y="5324711"/>
                </a:lnTo>
                <a:lnTo>
                  <a:pt x="2684057" y="5350955"/>
                </a:lnTo>
                <a:lnTo>
                  <a:pt x="2638031" y="5380802"/>
                </a:lnTo>
                <a:lnTo>
                  <a:pt x="2634645" y="5383497"/>
                </a:lnTo>
                <a:lnTo>
                  <a:pt x="2626559" y="5388241"/>
                </a:lnTo>
                <a:lnTo>
                  <a:pt x="2606209" y="5401437"/>
                </a:lnTo>
                <a:lnTo>
                  <a:pt x="2585667" y="5412234"/>
                </a:lnTo>
                <a:lnTo>
                  <a:pt x="2542879" y="5437339"/>
                </a:lnTo>
                <a:cubicBezTo>
                  <a:pt x="2511070" y="5453154"/>
                  <a:pt x="2478156" y="5466793"/>
                  <a:pt x="2444517" y="5478127"/>
                </a:cubicBezTo>
                <a:lnTo>
                  <a:pt x="2435787" y="5480411"/>
                </a:lnTo>
                <a:lnTo>
                  <a:pt x="2434472" y="5480942"/>
                </a:lnTo>
                <a:cubicBezTo>
                  <a:pt x="2344685" y="5511558"/>
                  <a:pt x="2250519" y="5526485"/>
                  <a:pt x="2158559" y="5516793"/>
                </a:cubicBezTo>
                <a:lnTo>
                  <a:pt x="2149196" y="5514918"/>
                </a:lnTo>
                <a:lnTo>
                  <a:pt x="2130021" y="5514365"/>
                </a:lnTo>
                <a:cubicBezTo>
                  <a:pt x="2070239" y="5505861"/>
                  <a:pt x="2014072" y="5484881"/>
                  <a:pt x="1963819" y="5454451"/>
                </a:cubicBezTo>
                <a:lnTo>
                  <a:pt x="1930025" y="5429409"/>
                </a:lnTo>
                <a:lnTo>
                  <a:pt x="1894055" y="5405773"/>
                </a:lnTo>
                <a:cubicBezTo>
                  <a:pt x="1868401" y="5383793"/>
                  <a:pt x="1845633" y="5358811"/>
                  <a:pt x="1825879" y="5331585"/>
                </a:cubicBezTo>
                <a:lnTo>
                  <a:pt x="1801203" y="5288396"/>
                </a:lnTo>
                <a:lnTo>
                  <a:pt x="1785414" y="5263942"/>
                </a:lnTo>
                <a:lnTo>
                  <a:pt x="1780636" y="5252397"/>
                </a:lnTo>
                <a:lnTo>
                  <a:pt x="1775803" y="5243941"/>
                </a:lnTo>
                <a:lnTo>
                  <a:pt x="1771080" y="5229321"/>
                </a:lnTo>
                <a:lnTo>
                  <a:pt x="1751768" y="5182678"/>
                </a:lnTo>
                <a:cubicBezTo>
                  <a:pt x="1743086" y="5154614"/>
                  <a:pt x="1737039" y="5125700"/>
                  <a:pt x="1733911" y="5096315"/>
                </a:cubicBezTo>
                <a:lnTo>
                  <a:pt x="1733744" y="5052095"/>
                </a:lnTo>
                <a:lnTo>
                  <a:pt x="1733109" y="5046522"/>
                </a:lnTo>
                <a:lnTo>
                  <a:pt x="1733699" y="5039904"/>
                </a:lnTo>
                <a:lnTo>
                  <a:pt x="1733575" y="5007122"/>
                </a:lnTo>
                <a:lnTo>
                  <a:pt x="1739433" y="4975569"/>
                </a:lnTo>
                <a:lnTo>
                  <a:pt x="1742081" y="4945869"/>
                </a:lnTo>
                <a:lnTo>
                  <a:pt x="1749047" y="4923790"/>
                </a:lnTo>
                <a:lnTo>
                  <a:pt x="1749956" y="4918889"/>
                </a:lnTo>
                <a:lnTo>
                  <a:pt x="1754812" y="4905507"/>
                </a:lnTo>
                <a:lnTo>
                  <a:pt x="1772322" y="4850002"/>
                </a:lnTo>
                <a:lnTo>
                  <a:pt x="1778927" y="4839075"/>
                </a:lnTo>
                <a:lnTo>
                  <a:pt x="1780006" y="4836107"/>
                </a:lnTo>
                <a:cubicBezTo>
                  <a:pt x="1792109" y="4809451"/>
                  <a:pt x="1806207" y="4783749"/>
                  <a:pt x="1822011" y="4759044"/>
                </a:cubicBezTo>
                <a:lnTo>
                  <a:pt x="1860226" y="4707062"/>
                </a:lnTo>
                <a:lnTo>
                  <a:pt x="1863694" y="4701570"/>
                </a:lnTo>
                <a:lnTo>
                  <a:pt x="1867752" y="4696823"/>
                </a:lnTo>
                <a:lnTo>
                  <a:pt x="1874261" y="4687969"/>
                </a:lnTo>
                <a:lnTo>
                  <a:pt x="1880156" y="4682317"/>
                </a:lnTo>
                <a:lnTo>
                  <a:pt x="1911597" y="4645543"/>
                </a:lnTo>
                <a:lnTo>
                  <a:pt x="1958330" y="4607349"/>
                </a:lnTo>
                <a:lnTo>
                  <a:pt x="2002646" y="4564850"/>
                </a:lnTo>
                <a:lnTo>
                  <a:pt x="2109320" y="4496065"/>
                </a:lnTo>
                <a:lnTo>
                  <a:pt x="2131142" y="4481365"/>
                </a:lnTo>
                <a:lnTo>
                  <a:pt x="2137402" y="4477956"/>
                </a:lnTo>
                <a:lnTo>
                  <a:pt x="2151465" y="4468889"/>
                </a:lnTo>
                <a:lnTo>
                  <a:pt x="2223566" y="4431041"/>
                </a:lnTo>
                <a:lnTo>
                  <a:pt x="2242607" y="4420674"/>
                </a:lnTo>
                <a:lnTo>
                  <a:pt x="2247366" y="4418549"/>
                </a:lnTo>
                <a:lnTo>
                  <a:pt x="2255909" y="4414064"/>
                </a:lnTo>
                <a:lnTo>
                  <a:pt x="2329251" y="4381976"/>
                </a:lnTo>
                <a:lnTo>
                  <a:pt x="2358484" y="4368920"/>
                </a:lnTo>
                <a:lnTo>
                  <a:pt x="2362680" y="4367350"/>
                </a:lnTo>
                <a:lnTo>
                  <a:pt x="2363470" y="4367005"/>
                </a:lnTo>
                <a:lnTo>
                  <a:pt x="2365406" y="4366331"/>
                </a:lnTo>
                <a:lnTo>
                  <a:pt x="2477686" y="4324322"/>
                </a:lnTo>
                <a:lnTo>
                  <a:pt x="2547122" y="4303059"/>
                </a:lnTo>
                <a:lnTo>
                  <a:pt x="2585239" y="4289790"/>
                </a:lnTo>
                <a:lnTo>
                  <a:pt x="2676309" y="4263497"/>
                </a:lnTo>
                <a:lnTo>
                  <a:pt x="2722083" y="4249480"/>
                </a:lnTo>
                <a:lnTo>
                  <a:pt x="2782608" y="4232808"/>
                </a:lnTo>
                <a:lnTo>
                  <a:pt x="2811533" y="4224457"/>
                </a:lnTo>
                <a:lnTo>
                  <a:pt x="3015330" y="4164587"/>
                </a:lnTo>
                <a:lnTo>
                  <a:pt x="3060739" y="4148178"/>
                </a:lnTo>
                <a:cubicBezTo>
                  <a:pt x="3091699" y="4134815"/>
                  <a:pt x="3121898" y="4119116"/>
                  <a:pt x="3149521" y="4100437"/>
                </a:cubicBezTo>
                <a:lnTo>
                  <a:pt x="3209295" y="4046944"/>
                </a:lnTo>
                <a:lnTo>
                  <a:pt x="3227163" y="4026791"/>
                </a:lnTo>
                <a:lnTo>
                  <a:pt x="3263622" y="3958983"/>
                </a:lnTo>
                <a:lnTo>
                  <a:pt x="3271200" y="3933961"/>
                </a:lnTo>
                <a:lnTo>
                  <a:pt x="3276279" y="3883939"/>
                </a:lnTo>
                <a:lnTo>
                  <a:pt x="3276492" y="3871852"/>
                </a:lnTo>
                <a:lnTo>
                  <a:pt x="3262236" y="3810824"/>
                </a:lnTo>
                <a:lnTo>
                  <a:pt x="3260290" y="3803998"/>
                </a:lnTo>
                <a:lnTo>
                  <a:pt x="3256475" y="3796532"/>
                </a:lnTo>
                <a:lnTo>
                  <a:pt x="3201056" y="3707836"/>
                </a:lnTo>
                <a:lnTo>
                  <a:pt x="3127898" y="3631486"/>
                </a:lnTo>
                <a:lnTo>
                  <a:pt x="3126001" y="3629784"/>
                </a:lnTo>
                <a:lnTo>
                  <a:pt x="3063645" y="3584836"/>
                </a:lnTo>
                <a:lnTo>
                  <a:pt x="3039760" y="3568472"/>
                </a:lnTo>
                <a:lnTo>
                  <a:pt x="2981291" y="3537831"/>
                </a:lnTo>
                <a:lnTo>
                  <a:pt x="2955797" y="3524826"/>
                </a:lnTo>
                <a:lnTo>
                  <a:pt x="2904482" y="3504403"/>
                </a:lnTo>
                <a:lnTo>
                  <a:pt x="2855639" y="3486734"/>
                </a:lnTo>
                <a:lnTo>
                  <a:pt x="2817136" y="3475297"/>
                </a:lnTo>
                <a:lnTo>
                  <a:pt x="2744343" y="3456984"/>
                </a:lnTo>
                <a:lnTo>
                  <a:pt x="2723244" y="3452452"/>
                </a:lnTo>
                <a:lnTo>
                  <a:pt x="2664285" y="3442634"/>
                </a:lnTo>
                <a:lnTo>
                  <a:pt x="2528150" y="3426456"/>
                </a:lnTo>
                <a:lnTo>
                  <a:pt x="2517802" y="3425433"/>
                </a:lnTo>
                <a:lnTo>
                  <a:pt x="2515330" y="3424933"/>
                </a:lnTo>
                <a:lnTo>
                  <a:pt x="2511044" y="3424423"/>
                </a:lnTo>
                <a:lnTo>
                  <a:pt x="2437573" y="3409682"/>
                </a:lnTo>
                <a:lnTo>
                  <a:pt x="2423741" y="3408079"/>
                </a:lnTo>
                <a:lnTo>
                  <a:pt x="2365883" y="3401419"/>
                </a:lnTo>
                <a:lnTo>
                  <a:pt x="2212204" y="3389680"/>
                </a:lnTo>
                <a:cubicBezTo>
                  <a:pt x="2186557" y="3387300"/>
                  <a:pt x="2161095" y="3384358"/>
                  <a:pt x="2135992" y="3380322"/>
                </a:cubicBezTo>
                <a:lnTo>
                  <a:pt x="2134071" y="3379910"/>
                </a:lnTo>
                <a:lnTo>
                  <a:pt x="2133582" y="3379851"/>
                </a:lnTo>
                <a:lnTo>
                  <a:pt x="2103999" y="3373452"/>
                </a:lnTo>
                <a:lnTo>
                  <a:pt x="2061934" y="3364419"/>
                </a:lnTo>
                <a:lnTo>
                  <a:pt x="2061502" y="3364262"/>
                </a:lnTo>
                <a:lnTo>
                  <a:pt x="2060382" y="3364022"/>
                </a:lnTo>
                <a:cubicBezTo>
                  <a:pt x="2012517" y="3350605"/>
                  <a:pt x="1966752" y="3330770"/>
                  <a:pt x="1924451" y="3300328"/>
                </a:cubicBezTo>
                <a:cubicBezTo>
                  <a:pt x="1893455" y="3243635"/>
                  <a:pt x="1954051" y="3208066"/>
                  <a:pt x="1998101" y="3189116"/>
                </a:cubicBezTo>
                <a:lnTo>
                  <a:pt x="2017931" y="3183935"/>
                </a:lnTo>
                <a:lnTo>
                  <a:pt x="2114294" y="3158736"/>
                </a:lnTo>
                <a:lnTo>
                  <a:pt x="2179797" y="3147706"/>
                </a:lnTo>
                <a:lnTo>
                  <a:pt x="2230450" y="3139070"/>
                </a:lnTo>
                <a:lnTo>
                  <a:pt x="2294123" y="3126211"/>
                </a:lnTo>
                <a:lnTo>
                  <a:pt x="2348658" y="3115014"/>
                </a:lnTo>
                <a:lnTo>
                  <a:pt x="2369346" y="3108707"/>
                </a:lnTo>
                <a:lnTo>
                  <a:pt x="2407919" y="3096433"/>
                </a:lnTo>
                <a:lnTo>
                  <a:pt x="2409026" y="3095967"/>
                </a:lnTo>
                <a:lnTo>
                  <a:pt x="2460299" y="3073075"/>
                </a:lnTo>
                <a:lnTo>
                  <a:pt x="2470206" y="3061983"/>
                </a:lnTo>
                <a:lnTo>
                  <a:pt x="2478498" y="3050304"/>
                </a:lnTo>
                <a:lnTo>
                  <a:pt x="2479845" y="3040877"/>
                </a:lnTo>
                <a:lnTo>
                  <a:pt x="2480318" y="3024156"/>
                </a:lnTo>
                <a:lnTo>
                  <a:pt x="2477952" y="3016539"/>
                </a:lnTo>
                <a:lnTo>
                  <a:pt x="2470405" y="3000216"/>
                </a:lnTo>
                <a:lnTo>
                  <a:pt x="2460900" y="2986519"/>
                </a:lnTo>
                <a:lnTo>
                  <a:pt x="2460290" y="2985907"/>
                </a:lnTo>
                <a:lnTo>
                  <a:pt x="2432593" y="2962940"/>
                </a:lnTo>
                <a:lnTo>
                  <a:pt x="2392403" y="2939066"/>
                </a:lnTo>
                <a:lnTo>
                  <a:pt x="2383639" y="2934914"/>
                </a:lnTo>
                <a:lnTo>
                  <a:pt x="2367351" y="2928710"/>
                </a:lnTo>
                <a:lnTo>
                  <a:pt x="2249427" y="2895781"/>
                </a:lnTo>
                <a:lnTo>
                  <a:pt x="2169443" y="2886544"/>
                </a:lnTo>
                <a:lnTo>
                  <a:pt x="2044612" y="2882832"/>
                </a:lnTo>
                <a:cubicBezTo>
                  <a:pt x="1993000" y="2884390"/>
                  <a:pt x="1941655" y="2888756"/>
                  <a:pt x="1890487" y="2895068"/>
                </a:cubicBezTo>
                <a:lnTo>
                  <a:pt x="1772883" y="2913434"/>
                </a:lnTo>
                <a:lnTo>
                  <a:pt x="1739789" y="2919203"/>
                </a:lnTo>
                <a:cubicBezTo>
                  <a:pt x="1612174" y="2944215"/>
                  <a:pt x="1485121" y="2975459"/>
                  <a:pt x="1360197" y="2994563"/>
                </a:cubicBezTo>
                <a:lnTo>
                  <a:pt x="1349465" y="2995897"/>
                </a:lnTo>
                <a:lnTo>
                  <a:pt x="1279455" y="3008550"/>
                </a:lnTo>
                <a:cubicBezTo>
                  <a:pt x="1228326" y="3016528"/>
                  <a:pt x="1177027" y="3022977"/>
                  <a:pt x="1125477" y="3027029"/>
                </a:cubicBezTo>
                <a:lnTo>
                  <a:pt x="1075260" y="3028358"/>
                </a:lnTo>
                <a:lnTo>
                  <a:pt x="975105" y="3035164"/>
                </a:lnTo>
                <a:lnTo>
                  <a:pt x="955085" y="3035354"/>
                </a:lnTo>
                <a:lnTo>
                  <a:pt x="944996" y="3038221"/>
                </a:lnTo>
                <a:cubicBezTo>
                  <a:pt x="922589" y="3042316"/>
                  <a:pt x="891555" y="3044522"/>
                  <a:pt x="869402" y="3041102"/>
                </a:cubicBezTo>
                <a:lnTo>
                  <a:pt x="857420" y="3036278"/>
                </a:lnTo>
                <a:lnTo>
                  <a:pt x="845675" y="3036388"/>
                </a:lnTo>
                <a:cubicBezTo>
                  <a:pt x="802651" y="3035296"/>
                  <a:pt x="759802" y="3032585"/>
                  <a:pt x="717282" y="3027899"/>
                </a:cubicBezTo>
                <a:lnTo>
                  <a:pt x="694675" y="3024262"/>
                </a:lnTo>
                <a:lnTo>
                  <a:pt x="691774" y="3024129"/>
                </a:lnTo>
                <a:lnTo>
                  <a:pt x="674710" y="3021053"/>
                </a:lnTo>
                <a:lnTo>
                  <a:pt x="590870" y="3007562"/>
                </a:lnTo>
                <a:lnTo>
                  <a:pt x="574227" y="3002938"/>
                </a:lnTo>
                <a:lnTo>
                  <a:pt x="539947" y="2996755"/>
                </a:lnTo>
                <a:lnTo>
                  <a:pt x="495502" y="2981059"/>
                </a:lnTo>
                <a:lnTo>
                  <a:pt x="467385" y="2973241"/>
                </a:lnTo>
                <a:lnTo>
                  <a:pt x="436419" y="2960181"/>
                </a:lnTo>
                <a:lnTo>
                  <a:pt x="395272" y="2945646"/>
                </a:lnTo>
                <a:lnTo>
                  <a:pt x="367753" y="2931236"/>
                </a:lnTo>
                <a:lnTo>
                  <a:pt x="347753" y="2922805"/>
                </a:lnTo>
                <a:cubicBezTo>
                  <a:pt x="293827" y="2897580"/>
                  <a:pt x="244130" y="2858577"/>
                  <a:pt x="206427" y="2811130"/>
                </a:cubicBezTo>
                <a:lnTo>
                  <a:pt x="201861" y="2804287"/>
                </a:lnTo>
                <a:lnTo>
                  <a:pt x="193640" y="2795882"/>
                </a:lnTo>
                <a:lnTo>
                  <a:pt x="186434" y="2781177"/>
                </a:lnTo>
                <a:lnTo>
                  <a:pt x="173012" y="2761068"/>
                </a:lnTo>
                <a:cubicBezTo>
                  <a:pt x="153783" y="2726082"/>
                  <a:pt x="141037" y="2688138"/>
                  <a:pt x="137075" y="2648820"/>
                </a:cubicBezTo>
                <a:lnTo>
                  <a:pt x="137644" y="2612265"/>
                </a:lnTo>
                <a:lnTo>
                  <a:pt x="137120" y="2608197"/>
                </a:lnTo>
                <a:lnTo>
                  <a:pt x="137780" y="2603542"/>
                </a:lnTo>
                <a:lnTo>
                  <a:pt x="138007" y="2589007"/>
                </a:lnTo>
                <a:lnTo>
                  <a:pt x="142031" y="2573581"/>
                </a:lnTo>
                <a:lnTo>
                  <a:pt x="144130" y="2558795"/>
                </a:lnTo>
                <a:lnTo>
                  <a:pt x="151085" y="2538890"/>
                </a:lnTo>
                <a:lnTo>
                  <a:pt x="153841" y="2528328"/>
                </a:lnTo>
                <a:lnTo>
                  <a:pt x="156434" y="2523580"/>
                </a:lnTo>
                <a:lnTo>
                  <a:pt x="160907" y="2510774"/>
                </a:lnTo>
                <a:lnTo>
                  <a:pt x="171370" y="2496231"/>
                </a:lnTo>
                <a:lnTo>
                  <a:pt x="191952" y="2458534"/>
                </a:lnTo>
                <a:lnTo>
                  <a:pt x="236597" y="2405526"/>
                </a:lnTo>
                <a:lnTo>
                  <a:pt x="237933" y="2403669"/>
                </a:lnTo>
                <a:lnTo>
                  <a:pt x="238568" y="2403189"/>
                </a:lnTo>
                <a:lnTo>
                  <a:pt x="241909" y="2399225"/>
                </a:lnTo>
                <a:cubicBezTo>
                  <a:pt x="260304" y="2381179"/>
                  <a:pt x="280328" y="2364816"/>
                  <a:pt x="301634" y="2350103"/>
                </a:cubicBezTo>
                <a:lnTo>
                  <a:pt x="331246" y="2332869"/>
                </a:lnTo>
                <a:lnTo>
                  <a:pt x="343079" y="2323889"/>
                </a:lnTo>
                <a:lnTo>
                  <a:pt x="364627" y="2313440"/>
                </a:lnTo>
                <a:lnTo>
                  <a:pt x="369049" y="2310865"/>
                </a:lnTo>
                <a:lnTo>
                  <a:pt x="374486" y="2308660"/>
                </a:lnTo>
                <a:lnTo>
                  <a:pt x="402947" y="2294864"/>
                </a:lnTo>
                <a:lnTo>
                  <a:pt x="437353" y="2283152"/>
                </a:lnTo>
                <a:lnTo>
                  <a:pt x="442084" y="2281232"/>
                </a:lnTo>
                <a:lnTo>
                  <a:pt x="446213" y="2280136"/>
                </a:lnTo>
                <a:lnTo>
                  <a:pt x="465929" y="2273426"/>
                </a:lnTo>
                <a:lnTo>
                  <a:pt x="492527" y="2267840"/>
                </a:lnTo>
                <a:lnTo>
                  <a:pt x="518644" y="2260906"/>
                </a:lnTo>
                <a:cubicBezTo>
                  <a:pt x="544522" y="2255649"/>
                  <a:pt x="570643" y="2251895"/>
                  <a:pt x="596659" y="2249593"/>
                </a:cubicBezTo>
                <a:lnTo>
                  <a:pt x="611750" y="2249085"/>
                </a:lnTo>
                <a:lnTo>
                  <a:pt x="617974" y="2247024"/>
                </a:lnTo>
                <a:cubicBezTo>
                  <a:pt x="637351" y="2243058"/>
                  <a:pt x="663858" y="2241358"/>
                  <a:pt x="683333" y="2244921"/>
                </a:cubicBezTo>
                <a:lnTo>
                  <a:pt x="692711" y="2249019"/>
                </a:lnTo>
                <a:lnTo>
                  <a:pt x="851830" y="2266279"/>
                </a:lnTo>
                <a:lnTo>
                  <a:pt x="874924" y="2270757"/>
                </a:lnTo>
                <a:lnTo>
                  <a:pt x="887906" y="2271994"/>
                </a:lnTo>
                <a:cubicBezTo>
                  <a:pt x="1008085" y="2290308"/>
                  <a:pt x="1125661" y="2320911"/>
                  <a:pt x="1242059" y="2356883"/>
                </a:cubicBezTo>
                <a:lnTo>
                  <a:pt x="1322126" y="2383183"/>
                </a:lnTo>
                <a:lnTo>
                  <a:pt x="1368638" y="2397516"/>
                </a:lnTo>
                <a:cubicBezTo>
                  <a:pt x="1481747" y="2434284"/>
                  <a:pt x="1594206" y="2473852"/>
                  <a:pt x="1707044" y="2511581"/>
                </a:cubicBezTo>
                <a:lnTo>
                  <a:pt x="1819535" y="2547814"/>
                </a:lnTo>
                <a:lnTo>
                  <a:pt x="1937728" y="2581646"/>
                </a:lnTo>
                <a:lnTo>
                  <a:pt x="2110727" y="2618088"/>
                </a:lnTo>
                <a:lnTo>
                  <a:pt x="2125566" y="2607046"/>
                </a:lnTo>
                <a:lnTo>
                  <a:pt x="2139062" y="2591339"/>
                </a:lnTo>
                <a:lnTo>
                  <a:pt x="2149131" y="2571513"/>
                </a:lnTo>
                <a:lnTo>
                  <a:pt x="2154378" y="2536381"/>
                </a:lnTo>
                <a:lnTo>
                  <a:pt x="2155758" y="2510888"/>
                </a:lnTo>
                <a:cubicBezTo>
                  <a:pt x="2144756" y="2458229"/>
                  <a:pt x="2097319" y="2406997"/>
                  <a:pt x="2060473" y="2354115"/>
                </a:cubicBezTo>
                <a:lnTo>
                  <a:pt x="2051086" y="2338191"/>
                </a:lnTo>
                <a:lnTo>
                  <a:pt x="2043019" y="2326968"/>
                </a:lnTo>
                <a:lnTo>
                  <a:pt x="2031702" y="2305305"/>
                </a:lnTo>
                <a:lnTo>
                  <a:pt x="2028895" y="2300540"/>
                </a:lnTo>
                <a:lnTo>
                  <a:pt x="2028592" y="2299350"/>
                </a:lnTo>
                <a:lnTo>
                  <a:pt x="2024787" y="2292065"/>
                </a:lnTo>
                <a:cubicBezTo>
                  <a:pt x="2019902" y="2280296"/>
                  <a:pt x="2016383" y="2268394"/>
                  <a:pt x="2014773" y="2256370"/>
                </a:cubicBezTo>
                <a:lnTo>
                  <a:pt x="2015153" y="2246469"/>
                </a:lnTo>
                <a:lnTo>
                  <a:pt x="2014826" y="2245174"/>
                </a:lnTo>
                <a:lnTo>
                  <a:pt x="2015276" y="2243297"/>
                </a:lnTo>
                <a:lnTo>
                  <a:pt x="2016178" y="2219954"/>
                </a:lnTo>
                <a:lnTo>
                  <a:pt x="2026766" y="2195461"/>
                </a:lnTo>
                <a:lnTo>
                  <a:pt x="2028712" y="2187366"/>
                </a:lnTo>
                <a:lnTo>
                  <a:pt x="2030847" y="2186017"/>
                </a:lnTo>
                <a:lnTo>
                  <a:pt x="2032212" y="2182865"/>
                </a:lnTo>
                <a:cubicBezTo>
                  <a:pt x="2053926" y="2167035"/>
                  <a:pt x="2076083" y="2152889"/>
                  <a:pt x="2098640" y="2140253"/>
                </a:cubicBezTo>
                <a:lnTo>
                  <a:pt x="2119635" y="2130013"/>
                </a:lnTo>
                <a:lnTo>
                  <a:pt x="2134296" y="2120761"/>
                </a:lnTo>
                <a:lnTo>
                  <a:pt x="2153034" y="2113726"/>
                </a:lnTo>
                <a:lnTo>
                  <a:pt x="2167461" y="2106689"/>
                </a:lnTo>
                <a:cubicBezTo>
                  <a:pt x="2190769" y="2096900"/>
                  <a:pt x="2214426" y="2088454"/>
                  <a:pt x="2238396" y="2081182"/>
                </a:cubicBezTo>
                <a:lnTo>
                  <a:pt x="2242431" y="2080161"/>
                </a:lnTo>
                <a:lnTo>
                  <a:pt x="2251337" y="2076814"/>
                </a:lnTo>
                <a:lnTo>
                  <a:pt x="2270519" y="2073037"/>
                </a:lnTo>
                <a:lnTo>
                  <a:pt x="2311173" y="2062725"/>
                </a:lnTo>
                <a:lnTo>
                  <a:pt x="2346758" y="2058005"/>
                </a:lnTo>
                <a:lnTo>
                  <a:pt x="2374803" y="2052474"/>
                </a:lnTo>
                <a:lnTo>
                  <a:pt x="2400764" y="2050841"/>
                </a:lnTo>
                <a:lnTo>
                  <a:pt x="2461152" y="2042831"/>
                </a:lnTo>
                <a:lnTo>
                  <a:pt x="2528858" y="2041082"/>
                </a:lnTo>
                <a:lnTo>
                  <a:pt x="2550687" y="2038447"/>
                </a:lnTo>
                <a:cubicBezTo>
                  <a:pt x="2589876" y="2034311"/>
                  <a:pt x="2636727" y="2031069"/>
                  <a:pt x="2675451" y="2034389"/>
                </a:cubicBezTo>
                <a:lnTo>
                  <a:pt x="2707036" y="2041090"/>
                </a:lnTo>
                <a:lnTo>
                  <a:pt x="2771074" y="2042648"/>
                </a:lnTo>
                <a:lnTo>
                  <a:pt x="2914728" y="2045799"/>
                </a:lnTo>
                <a:lnTo>
                  <a:pt x="2970682" y="2044136"/>
                </a:lnTo>
                <a:lnTo>
                  <a:pt x="2976580" y="2044391"/>
                </a:lnTo>
                <a:lnTo>
                  <a:pt x="3079710" y="2040943"/>
                </a:lnTo>
                <a:lnTo>
                  <a:pt x="3212105" y="2021488"/>
                </a:lnTo>
                <a:lnTo>
                  <a:pt x="3240336" y="2013636"/>
                </a:lnTo>
                <a:lnTo>
                  <a:pt x="3256032" y="2006604"/>
                </a:lnTo>
                <a:lnTo>
                  <a:pt x="3284972" y="1992072"/>
                </a:lnTo>
                <a:lnTo>
                  <a:pt x="3308111" y="1974551"/>
                </a:lnTo>
                <a:lnTo>
                  <a:pt x="3331308" y="1952390"/>
                </a:lnTo>
                <a:lnTo>
                  <a:pt x="3340058" y="1941966"/>
                </a:lnTo>
                <a:lnTo>
                  <a:pt x="3368304" y="1889789"/>
                </a:lnTo>
                <a:cubicBezTo>
                  <a:pt x="3375760" y="1869552"/>
                  <a:pt x="3380474" y="1848164"/>
                  <a:pt x="3382414" y="1826430"/>
                </a:cubicBezTo>
                <a:lnTo>
                  <a:pt x="3380057" y="1765615"/>
                </a:lnTo>
                <a:lnTo>
                  <a:pt x="3378266" y="1755775"/>
                </a:lnTo>
                <a:lnTo>
                  <a:pt x="3368503" y="1724185"/>
                </a:lnTo>
                <a:lnTo>
                  <a:pt x="3337479" y="1667237"/>
                </a:lnTo>
                <a:lnTo>
                  <a:pt x="3292482" y="1617993"/>
                </a:lnTo>
                <a:lnTo>
                  <a:pt x="3276189" y="1605014"/>
                </a:lnTo>
                <a:lnTo>
                  <a:pt x="3205010" y="1567486"/>
                </a:lnTo>
                <a:lnTo>
                  <a:pt x="3165686" y="1547681"/>
                </a:lnTo>
                <a:lnTo>
                  <a:pt x="3101231" y="1515915"/>
                </a:lnTo>
                <a:lnTo>
                  <a:pt x="2895528" y="1447560"/>
                </a:lnTo>
                <a:lnTo>
                  <a:pt x="2892930" y="1446523"/>
                </a:lnTo>
                <a:lnTo>
                  <a:pt x="2892546" y="1446395"/>
                </a:lnTo>
                <a:lnTo>
                  <a:pt x="2850803" y="1429705"/>
                </a:lnTo>
                <a:lnTo>
                  <a:pt x="2790569" y="1405660"/>
                </a:lnTo>
                <a:lnTo>
                  <a:pt x="2790162" y="1405460"/>
                </a:lnTo>
                <a:lnTo>
                  <a:pt x="2789183" y="1405069"/>
                </a:lnTo>
                <a:cubicBezTo>
                  <a:pt x="2721328" y="1375261"/>
                  <a:pt x="2656272" y="1340475"/>
                  <a:pt x="2598176" y="1297921"/>
                </a:cubicBezTo>
                <a:lnTo>
                  <a:pt x="2597365" y="1297224"/>
                </a:lnTo>
                <a:lnTo>
                  <a:pt x="2596830" y="1296883"/>
                </a:lnTo>
                <a:lnTo>
                  <a:pt x="2577327" y="1279992"/>
                </a:lnTo>
                <a:lnTo>
                  <a:pt x="2516773" y="1227913"/>
                </a:lnTo>
                <a:lnTo>
                  <a:pt x="2515767" y="1226670"/>
                </a:lnTo>
                <a:lnTo>
                  <a:pt x="2514584" y="1225646"/>
                </a:lnTo>
                <a:lnTo>
                  <a:pt x="2490834" y="1195888"/>
                </a:lnTo>
                <a:lnTo>
                  <a:pt x="2448971" y="1144162"/>
                </a:lnTo>
                <a:lnTo>
                  <a:pt x="2447863" y="1142005"/>
                </a:lnTo>
                <a:lnTo>
                  <a:pt x="2446484" y="1140278"/>
                </a:lnTo>
                <a:lnTo>
                  <a:pt x="2429493" y="1106253"/>
                </a:lnTo>
                <a:lnTo>
                  <a:pt x="2397812" y="1044579"/>
                </a:lnTo>
                <a:lnTo>
                  <a:pt x="2396710" y="1040584"/>
                </a:lnTo>
                <a:lnTo>
                  <a:pt x="2395720" y="1038601"/>
                </a:lnTo>
                <a:lnTo>
                  <a:pt x="2391714" y="1022507"/>
                </a:lnTo>
                <a:lnTo>
                  <a:pt x="2380418" y="981635"/>
                </a:lnTo>
                <a:lnTo>
                  <a:pt x="2379478" y="973347"/>
                </a:lnTo>
                <a:lnTo>
                  <a:pt x="2378095" y="967786"/>
                </a:lnTo>
                <a:lnTo>
                  <a:pt x="2376807" y="949795"/>
                </a:lnTo>
                <a:lnTo>
                  <a:pt x="2373354" y="919374"/>
                </a:lnTo>
                <a:lnTo>
                  <a:pt x="2374142" y="912589"/>
                </a:lnTo>
                <a:lnTo>
                  <a:pt x="2373121" y="898341"/>
                </a:lnTo>
                <a:cubicBezTo>
                  <a:pt x="2373460" y="875494"/>
                  <a:pt x="2375740" y="852984"/>
                  <a:pt x="2379795" y="830924"/>
                </a:cubicBezTo>
                <a:lnTo>
                  <a:pt x="2386546" y="805689"/>
                </a:lnTo>
                <a:lnTo>
                  <a:pt x="2387321" y="799012"/>
                </a:lnTo>
                <a:lnTo>
                  <a:pt x="2390120" y="792331"/>
                </a:lnTo>
                <a:lnTo>
                  <a:pt x="2397113" y="766200"/>
                </a:lnTo>
                <a:lnTo>
                  <a:pt x="2416422" y="729557"/>
                </a:lnTo>
                <a:lnTo>
                  <a:pt x="2433945" y="687741"/>
                </a:lnTo>
                <a:lnTo>
                  <a:pt x="2449100" y="667550"/>
                </a:lnTo>
                <a:lnTo>
                  <a:pt x="2459669" y="647490"/>
                </a:lnTo>
                <a:lnTo>
                  <a:pt x="2482750" y="622669"/>
                </a:lnTo>
                <a:lnTo>
                  <a:pt x="2507412" y="589814"/>
                </a:lnTo>
                <a:lnTo>
                  <a:pt x="2535783" y="565729"/>
                </a:lnTo>
                <a:lnTo>
                  <a:pt x="2552736" y="547527"/>
                </a:lnTo>
                <a:lnTo>
                  <a:pt x="2572524" y="534538"/>
                </a:lnTo>
                <a:lnTo>
                  <a:pt x="2602033" y="509487"/>
                </a:lnTo>
                <a:lnTo>
                  <a:pt x="2647613" y="485249"/>
                </a:lnTo>
                <a:lnTo>
                  <a:pt x="2668363" y="471629"/>
                </a:lnTo>
                <a:lnTo>
                  <a:pt x="2693204" y="461006"/>
                </a:lnTo>
                <a:lnTo>
                  <a:pt x="2711999" y="451012"/>
                </a:lnTo>
                <a:cubicBezTo>
                  <a:pt x="2731284" y="443323"/>
                  <a:pt x="2750969" y="436723"/>
                  <a:pt x="2770932" y="431299"/>
                </a:cubicBezTo>
                <a:lnTo>
                  <a:pt x="2793179" y="426653"/>
                </a:lnTo>
                <a:lnTo>
                  <a:pt x="2798493" y="425112"/>
                </a:lnTo>
                <a:lnTo>
                  <a:pt x="2806604" y="423850"/>
                </a:lnTo>
                <a:lnTo>
                  <a:pt x="2831538" y="418644"/>
                </a:lnTo>
                <a:lnTo>
                  <a:pt x="2849643" y="417155"/>
                </a:lnTo>
                <a:lnTo>
                  <a:pt x="2866489" y="414534"/>
                </a:lnTo>
                <a:lnTo>
                  <a:pt x="2885721" y="414186"/>
                </a:lnTo>
                <a:lnTo>
                  <a:pt x="2893095" y="413580"/>
                </a:lnTo>
                <a:lnTo>
                  <a:pt x="2900105" y="413927"/>
                </a:lnTo>
                <a:lnTo>
                  <a:pt x="2935103" y="413295"/>
                </a:lnTo>
                <a:cubicBezTo>
                  <a:pt x="2957966" y="414512"/>
                  <a:pt x="2980764" y="417397"/>
                  <a:pt x="3003332" y="422059"/>
                </a:cubicBezTo>
                <a:lnTo>
                  <a:pt x="3036808" y="431792"/>
                </a:lnTo>
                <a:lnTo>
                  <a:pt x="3046119" y="433515"/>
                </a:lnTo>
                <a:lnTo>
                  <a:pt x="3059436" y="438371"/>
                </a:lnTo>
                <a:lnTo>
                  <a:pt x="3070172" y="441493"/>
                </a:lnTo>
                <a:lnTo>
                  <a:pt x="3077300" y="444886"/>
                </a:lnTo>
                <a:lnTo>
                  <a:pt x="3131206" y="464545"/>
                </a:lnTo>
                <a:cubicBezTo>
                  <a:pt x="3240622" y="514480"/>
                  <a:pt x="3334033" y="596909"/>
                  <a:pt x="3413033" y="690842"/>
                </a:cubicBezTo>
                <a:lnTo>
                  <a:pt x="3434931" y="720659"/>
                </a:lnTo>
                <a:lnTo>
                  <a:pt x="3497054" y="798818"/>
                </a:lnTo>
                <a:lnTo>
                  <a:pt x="3609227" y="952429"/>
                </a:lnTo>
                <a:lnTo>
                  <a:pt x="3678026" y="1041788"/>
                </a:lnTo>
                <a:cubicBezTo>
                  <a:pt x="3760753" y="1141365"/>
                  <a:pt x="3850353" y="1235647"/>
                  <a:pt x="3949586" y="1317259"/>
                </a:cubicBezTo>
                <a:lnTo>
                  <a:pt x="4039270" y="1384702"/>
                </a:lnTo>
                <a:lnTo>
                  <a:pt x="4056386" y="1396978"/>
                </a:lnTo>
                <a:lnTo>
                  <a:pt x="4118151" y="1434761"/>
                </a:lnTo>
                <a:lnTo>
                  <a:pt x="4181486" y="1470738"/>
                </a:lnTo>
                <a:lnTo>
                  <a:pt x="4226087" y="1491782"/>
                </a:lnTo>
                <a:lnTo>
                  <a:pt x="4321086" y="1532651"/>
                </a:lnTo>
                <a:lnTo>
                  <a:pt x="4322423" y="1533157"/>
                </a:lnTo>
                <a:lnTo>
                  <a:pt x="4453870" y="1572254"/>
                </a:lnTo>
                <a:lnTo>
                  <a:pt x="4567177" y="1590938"/>
                </a:lnTo>
                <a:lnTo>
                  <a:pt x="4622792" y="1595552"/>
                </a:lnTo>
                <a:lnTo>
                  <a:pt x="4656272" y="1596502"/>
                </a:lnTo>
                <a:lnTo>
                  <a:pt x="4727125" y="1596221"/>
                </a:lnTo>
                <a:lnTo>
                  <a:pt x="4809968" y="1588873"/>
                </a:lnTo>
                <a:lnTo>
                  <a:pt x="4823065" y="1587350"/>
                </a:lnTo>
                <a:lnTo>
                  <a:pt x="4898004" y="1574379"/>
                </a:lnTo>
                <a:lnTo>
                  <a:pt x="4979884" y="1554162"/>
                </a:lnTo>
                <a:lnTo>
                  <a:pt x="4986267" y="1552509"/>
                </a:lnTo>
                <a:lnTo>
                  <a:pt x="5032351" y="1535985"/>
                </a:lnTo>
                <a:lnTo>
                  <a:pt x="5132878" y="1496214"/>
                </a:lnTo>
                <a:lnTo>
                  <a:pt x="5195597" y="1465976"/>
                </a:lnTo>
                <a:lnTo>
                  <a:pt x="5321729" y="1389501"/>
                </a:lnTo>
                <a:lnTo>
                  <a:pt x="5339096" y="1375541"/>
                </a:lnTo>
                <a:lnTo>
                  <a:pt x="5455471" y="1272900"/>
                </a:lnTo>
                <a:lnTo>
                  <a:pt x="5468871" y="1258996"/>
                </a:lnTo>
                <a:lnTo>
                  <a:pt x="5576032" y="1120072"/>
                </a:lnTo>
                <a:lnTo>
                  <a:pt x="5592671" y="1090799"/>
                </a:lnTo>
                <a:lnTo>
                  <a:pt x="5629540" y="1020532"/>
                </a:lnTo>
                <a:lnTo>
                  <a:pt x="5644472" y="984119"/>
                </a:lnTo>
                <a:lnTo>
                  <a:pt x="5657873" y="949309"/>
                </a:lnTo>
                <a:lnTo>
                  <a:pt x="5702083" y="786268"/>
                </a:lnTo>
                <a:lnTo>
                  <a:pt x="5725962" y="676793"/>
                </a:lnTo>
                <a:lnTo>
                  <a:pt x="5728562" y="666087"/>
                </a:lnTo>
                <a:lnTo>
                  <a:pt x="5743130" y="598971"/>
                </a:lnTo>
                <a:lnTo>
                  <a:pt x="5751399" y="572064"/>
                </a:lnTo>
                <a:lnTo>
                  <a:pt x="5767257" y="506773"/>
                </a:lnTo>
                <a:cubicBezTo>
                  <a:pt x="5775689" y="478962"/>
                  <a:pt x="5785203" y="451517"/>
                  <a:pt x="5796257" y="424587"/>
                </a:cubicBezTo>
                <a:lnTo>
                  <a:pt x="5812577" y="390839"/>
                </a:lnTo>
                <a:lnTo>
                  <a:pt x="5840798" y="330985"/>
                </a:lnTo>
                <a:lnTo>
                  <a:pt x="5859577" y="302468"/>
                </a:lnTo>
                <a:lnTo>
                  <a:pt x="5875563" y="275034"/>
                </a:lnTo>
                <a:lnTo>
                  <a:pt x="5891330" y="254247"/>
                </a:lnTo>
                <a:lnTo>
                  <a:pt x="5898608" y="243196"/>
                </a:lnTo>
                <a:lnTo>
                  <a:pt x="5906333" y="234468"/>
                </a:lnTo>
                <a:lnTo>
                  <a:pt x="5925588" y="209084"/>
                </a:lnTo>
                <a:lnTo>
                  <a:pt x="5962838" y="170635"/>
                </a:lnTo>
                <a:lnTo>
                  <a:pt x="5968597" y="164129"/>
                </a:lnTo>
                <a:lnTo>
                  <a:pt x="5971421" y="161775"/>
                </a:lnTo>
                <a:lnTo>
                  <a:pt x="5983517" y="149290"/>
                </a:lnTo>
                <a:cubicBezTo>
                  <a:pt x="6024535" y="111843"/>
                  <a:pt x="6070114" y="79595"/>
                  <a:pt x="6118840" y="54733"/>
                </a:cubicBezTo>
                <a:lnTo>
                  <a:pt x="6130027" y="50055"/>
                </a:lnTo>
                <a:lnTo>
                  <a:pt x="6138489" y="45143"/>
                </a:lnTo>
                <a:lnTo>
                  <a:pt x="6157533" y="38553"/>
                </a:lnTo>
                <a:lnTo>
                  <a:pt x="6194113" y="23256"/>
                </a:lnTo>
                <a:lnTo>
                  <a:pt x="6218446" y="17474"/>
                </a:lnTo>
                <a:lnTo>
                  <a:pt x="6235081" y="11718"/>
                </a:lnTo>
                <a:lnTo>
                  <a:pt x="6249760" y="10034"/>
                </a:lnTo>
                <a:lnTo>
                  <a:pt x="6273044" y="4502"/>
                </a:lnTo>
                <a:lnTo>
                  <a:pt x="6320047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5"/>
          <p:cNvSpPr/>
          <p:nvPr/>
        </p:nvSpPr>
        <p:spPr>
          <a:xfrm rot="-2412780">
            <a:off x="1997953" y="-437235"/>
            <a:ext cx="3056443" cy="2444140"/>
          </a:xfrm>
          <a:custGeom>
            <a:avLst/>
            <a:gdLst/>
            <a:ahLst/>
            <a:cxnLst/>
            <a:rect l="l" t="t" r="r" b="b"/>
            <a:pathLst>
              <a:path w="8487459" h="6787150" extrusionOk="0">
                <a:moveTo>
                  <a:pt x="6195985" y="6524512"/>
                </a:moveTo>
                <a:lnTo>
                  <a:pt x="6195982" y="6524513"/>
                </a:lnTo>
                <a:lnTo>
                  <a:pt x="6195983" y="6524513"/>
                </a:lnTo>
                <a:close/>
                <a:moveTo>
                  <a:pt x="6214471" y="6517357"/>
                </a:moveTo>
                <a:lnTo>
                  <a:pt x="6214467" y="6517358"/>
                </a:lnTo>
                <a:lnTo>
                  <a:pt x="6214463" y="6517360"/>
                </a:lnTo>
                <a:lnTo>
                  <a:pt x="6214468" y="6517358"/>
                </a:lnTo>
                <a:close/>
                <a:moveTo>
                  <a:pt x="6255388" y="6497952"/>
                </a:moveTo>
                <a:lnTo>
                  <a:pt x="6255383" y="6497955"/>
                </a:lnTo>
                <a:lnTo>
                  <a:pt x="6255379" y="6497957"/>
                </a:lnTo>
                <a:lnTo>
                  <a:pt x="6255383" y="6497955"/>
                </a:lnTo>
                <a:close/>
                <a:moveTo>
                  <a:pt x="6257831" y="6496404"/>
                </a:moveTo>
                <a:lnTo>
                  <a:pt x="6257818" y="6496412"/>
                </a:lnTo>
                <a:lnTo>
                  <a:pt x="6257816" y="6496414"/>
                </a:lnTo>
                <a:lnTo>
                  <a:pt x="6257810" y="6496417"/>
                </a:lnTo>
                <a:lnTo>
                  <a:pt x="6257809" y="6496418"/>
                </a:lnTo>
                <a:lnTo>
                  <a:pt x="6257816" y="6496414"/>
                </a:lnTo>
                <a:close/>
                <a:moveTo>
                  <a:pt x="6323012" y="6486669"/>
                </a:moveTo>
                <a:lnTo>
                  <a:pt x="6323009" y="6486673"/>
                </a:lnTo>
                <a:lnTo>
                  <a:pt x="6323010" y="6486672"/>
                </a:lnTo>
                <a:lnTo>
                  <a:pt x="6323012" y="6486670"/>
                </a:lnTo>
                <a:close/>
                <a:moveTo>
                  <a:pt x="6582166" y="6475778"/>
                </a:moveTo>
                <a:lnTo>
                  <a:pt x="6582157" y="6475790"/>
                </a:lnTo>
                <a:lnTo>
                  <a:pt x="6582150" y="6475799"/>
                </a:lnTo>
                <a:lnTo>
                  <a:pt x="6582158" y="6475789"/>
                </a:lnTo>
                <a:close/>
                <a:moveTo>
                  <a:pt x="6305104" y="6466462"/>
                </a:moveTo>
                <a:lnTo>
                  <a:pt x="6305104" y="6466462"/>
                </a:lnTo>
                <a:lnTo>
                  <a:pt x="6305104" y="6466463"/>
                </a:lnTo>
                <a:lnTo>
                  <a:pt x="6305105" y="6466462"/>
                </a:lnTo>
                <a:close/>
                <a:moveTo>
                  <a:pt x="6590329" y="6464390"/>
                </a:moveTo>
                <a:lnTo>
                  <a:pt x="6590328" y="6464391"/>
                </a:lnTo>
                <a:lnTo>
                  <a:pt x="6590327" y="6464393"/>
                </a:lnTo>
                <a:lnTo>
                  <a:pt x="6590328" y="6464391"/>
                </a:lnTo>
                <a:close/>
                <a:moveTo>
                  <a:pt x="5880336" y="6340625"/>
                </a:moveTo>
                <a:lnTo>
                  <a:pt x="5878703" y="6341274"/>
                </a:lnTo>
                <a:lnTo>
                  <a:pt x="5880337" y="6340625"/>
                </a:lnTo>
                <a:close/>
                <a:moveTo>
                  <a:pt x="6648709" y="6336782"/>
                </a:moveTo>
                <a:lnTo>
                  <a:pt x="6648708" y="6336783"/>
                </a:lnTo>
                <a:lnTo>
                  <a:pt x="6648708" y="6336784"/>
                </a:lnTo>
                <a:close/>
                <a:moveTo>
                  <a:pt x="5965721" y="6260375"/>
                </a:moveTo>
                <a:lnTo>
                  <a:pt x="5965722" y="6260377"/>
                </a:lnTo>
                <a:lnTo>
                  <a:pt x="5965722" y="6260376"/>
                </a:lnTo>
                <a:close/>
                <a:moveTo>
                  <a:pt x="5402971" y="6218305"/>
                </a:moveTo>
                <a:lnTo>
                  <a:pt x="5402972" y="6218307"/>
                </a:lnTo>
                <a:lnTo>
                  <a:pt x="5402972" y="6218308"/>
                </a:lnTo>
                <a:lnTo>
                  <a:pt x="5402973" y="6218309"/>
                </a:lnTo>
                <a:close/>
                <a:moveTo>
                  <a:pt x="5673279" y="6208691"/>
                </a:moveTo>
                <a:lnTo>
                  <a:pt x="5673288" y="6208709"/>
                </a:lnTo>
                <a:lnTo>
                  <a:pt x="5673293" y="6208717"/>
                </a:lnTo>
                <a:lnTo>
                  <a:pt x="5673284" y="6208699"/>
                </a:lnTo>
                <a:close/>
                <a:moveTo>
                  <a:pt x="6460427" y="6166690"/>
                </a:moveTo>
                <a:lnTo>
                  <a:pt x="6463737" y="6191610"/>
                </a:lnTo>
                <a:lnTo>
                  <a:pt x="6463736" y="6191606"/>
                </a:lnTo>
                <a:close/>
                <a:moveTo>
                  <a:pt x="6452489" y="6108590"/>
                </a:moveTo>
                <a:lnTo>
                  <a:pt x="6452490" y="6108592"/>
                </a:lnTo>
                <a:lnTo>
                  <a:pt x="6452864" y="6109753"/>
                </a:lnTo>
                <a:close/>
                <a:moveTo>
                  <a:pt x="3557602" y="6108234"/>
                </a:moveTo>
                <a:lnTo>
                  <a:pt x="3557615" y="6108235"/>
                </a:lnTo>
                <a:lnTo>
                  <a:pt x="3557624" y="6108234"/>
                </a:lnTo>
                <a:lnTo>
                  <a:pt x="3557611" y="6108234"/>
                </a:lnTo>
                <a:close/>
                <a:moveTo>
                  <a:pt x="5354923" y="6104481"/>
                </a:moveTo>
                <a:lnTo>
                  <a:pt x="5354923" y="6104482"/>
                </a:lnTo>
                <a:lnTo>
                  <a:pt x="5354924" y="6104485"/>
                </a:lnTo>
                <a:close/>
                <a:moveTo>
                  <a:pt x="3508472" y="6104414"/>
                </a:moveTo>
                <a:lnTo>
                  <a:pt x="3508475" y="6104414"/>
                </a:lnTo>
                <a:lnTo>
                  <a:pt x="3508477" y="6104414"/>
                </a:lnTo>
                <a:close/>
                <a:moveTo>
                  <a:pt x="3481454" y="6098822"/>
                </a:moveTo>
                <a:lnTo>
                  <a:pt x="3481465" y="6098825"/>
                </a:lnTo>
                <a:lnTo>
                  <a:pt x="3481470" y="6098826"/>
                </a:lnTo>
                <a:close/>
                <a:moveTo>
                  <a:pt x="3643011" y="6098551"/>
                </a:moveTo>
                <a:lnTo>
                  <a:pt x="3643010" y="6098551"/>
                </a:lnTo>
                <a:lnTo>
                  <a:pt x="3643012" y="6098551"/>
                </a:lnTo>
                <a:close/>
                <a:moveTo>
                  <a:pt x="3644594" y="6097986"/>
                </a:moveTo>
                <a:lnTo>
                  <a:pt x="3644592" y="6097986"/>
                </a:lnTo>
                <a:lnTo>
                  <a:pt x="3644591" y="6097987"/>
                </a:lnTo>
                <a:lnTo>
                  <a:pt x="3644591" y="6097987"/>
                </a:lnTo>
                <a:lnTo>
                  <a:pt x="3644592" y="6097986"/>
                </a:lnTo>
                <a:lnTo>
                  <a:pt x="3644593" y="6097986"/>
                </a:lnTo>
                <a:close/>
                <a:moveTo>
                  <a:pt x="5807867" y="6077522"/>
                </a:moveTo>
                <a:lnTo>
                  <a:pt x="5807868" y="6077524"/>
                </a:lnTo>
                <a:lnTo>
                  <a:pt x="5807867" y="6077523"/>
                </a:lnTo>
                <a:close/>
                <a:moveTo>
                  <a:pt x="5826978" y="6058761"/>
                </a:moveTo>
                <a:lnTo>
                  <a:pt x="5826979" y="6058763"/>
                </a:lnTo>
                <a:lnTo>
                  <a:pt x="5826981" y="6058765"/>
                </a:lnTo>
                <a:close/>
                <a:moveTo>
                  <a:pt x="6419340" y="6011806"/>
                </a:moveTo>
                <a:lnTo>
                  <a:pt x="6419344" y="6011814"/>
                </a:lnTo>
                <a:lnTo>
                  <a:pt x="6419349" y="6011823"/>
                </a:lnTo>
                <a:lnTo>
                  <a:pt x="6419342" y="6011809"/>
                </a:lnTo>
                <a:close/>
                <a:moveTo>
                  <a:pt x="5557620" y="5998197"/>
                </a:moveTo>
                <a:lnTo>
                  <a:pt x="5557625" y="5998210"/>
                </a:lnTo>
                <a:lnTo>
                  <a:pt x="5557632" y="5998226"/>
                </a:lnTo>
                <a:lnTo>
                  <a:pt x="5557628" y="5998215"/>
                </a:lnTo>
                <a:close/>
                <a:moveTo>
                  <a:pt x="6346534" y="5896046"/>
                </a:moveTo>
                <a:lnTo>
                  <a:pt x="6346540" y="5896054"/>
                </a:lnTo>
                <a:lnTo>
                  <a:pt x="6346546" y="5896062"/>
                </a:lnTo>
                <a:lnTo>
                  <a:pt x="6346540" y="5896054"/>
                </a:lnTo>
                <a:close/>
                <a:moveTo>
                  <a:pt x="5516889" y="5865317"/>
                </a:moveTo>
                <a:lnTo>
                  <a:pt x="5515702" y="5866249"/>
                </a:lnTo>
                <a:lnTo>
                  <a:pt x="5515702" y="5866251"/>
                </a:lnTo>
                <a:lnTo>
                  <a:pt x="5516888" y="5865319"/>
                </a:lnTo>
                <a:close/>
                <a:moveTo>
                  <a:pt x="5666995" y="5848256"/>
                </a:moveTo>
                <a:lnTo>
                  <a:pt x="5666995" y="5848256"/>
                </a:lnTo>
                <a:lnTo>
                  <a:pt x="5666996" y="5848258"/>
                </a:lnTo>
                <a:close/>
                <a:moveTo>
                  <a:pt x="5629618" y="5802061"/>
                </a:moveTo>
                <a:lnTo>
                  <a:pt x="5629618" y="5802061"/>
                </a:lnTo>
                <a:lnTo>
                  <a:pt x="5629619" y="5802061"/>
                </a:lnTo>
                <a:lnTo>
                  <a:pt x="5629618" y="5802061"/>
                </a:lnTo>
                <a:close/>
                <a:moveTo>
                  <a:pt x="6114299" y="5653881"/>
                </a:moveTo>
                <a:lnTo>
                  <a:pt x="6114306" y="5653887"/>
                </a:lnTo>
                <a:lnTo>
                  <a:pt x="6114303" y="5653884"/>
                </a:lnTo>
                <a:close/>
                <a:moveTo>
                  <a:pt x="3232946" y="5646581"/>
                </a:moveTo>
                <a:lnTo>
                  <a:pt x="3232945" y="5646585"/>
                </a:lnTo>
                <a:lnTo>
                  <a:pt x="3232946" y="5646582"/>
                </a:lnTo>
                <a:close/>
                <a:moveTo>
                  <a:pt x="3235478" y="5633654"/>
                </a:moveTo>
                <a:lnTo>
                  <a:pt x="3235477" y="5633656"/>
                </a:lnTo>
                <a:lnTo>
                  <a:pt x="3235477" y="5633658"/>
                </a:lnTo>
                <a:lnTo>
                  <a:pt x="3235478" y="5633655"/>
                </a:lnTo>
                <a:close/>
                <a:moveTo>
                  <a:pt x="5426619" y="5590751"/>
                </a:moveTo>
                <a:lnTo>
                  <a:pt x="5426627" y="5590777"/>
                </a:lnTo>
                <a:lnTo>
                  <a:pt x="5426622" y="5590760"/>
                </a:lnTo>
                <a:close/>
                <a:moveTo>
                  <a:pt x="6415199" y="5532813"/>
                </a:moveTo>
                <a:lnTo>
                  <a:pt x="6415202" y="5532817"/>
                </a:lnTo>
                <a:lnTo>
                  <a:pt x="6415204" y="5532819"/>
                </a:lnTo>
                <a:lnTo>
                  <a:pt x="6415201" y="5532815"/>
                </a:lnTo>
                <a:close/>
                <a:moveTo>
                  <a:pt x="5642147" y="5244156"/>
                </a:moveTo>
                <a:lnTo>
                  <a:pt x="5642179" y="5244184"/>
                </a:lnTo>
                <a:lnTo>
                  <a:pt x="5642199" y="5244201"/>
                </a:lnTo>
                <a:lnTo>
                  <a:pt x="5642173" y="5244178"/>
                </a:lnTo>
                <a:close/>
                <a:moveTo>
                  <a:pt x="6064803" y="5207508"/>
                </a:moveTo>
                <a:lnTo>
                  <a:pt x="6064804" y="5207509"/>
                </a:lnTo>
                <a:lnTo>
                  <a:pt x="6064806" y="5207510"/>
                </a:lnTo>
                <a:close/>
                <a:moveTo>
                  <a:pt x="856607" y="5159914"/>
                </a:moveTo>
                <a:lnTo>
                  <a:pt x="856599" y="5159914"/>
                </a:lnTo>
                <a:lnTo>
                  <a:pt x="856543" y="5159929"/>
                </a:lnTo>
                <a:lnTo>
                  <a:pt x="856551" y="5159928"/>
                </a:lnTo>
                <a:close/>
                <a:moveTo>
                  <a:pt x="866425" y="5159202"/>
                </a:moveTo>
                <a:lnTo>
                  <a:pt x="866406" y="5159202"/>
                </a:lnTo>
                <a:lnTo>
                  <a:pt x="866408" y="5159202"/>
                </a:lnTo>
                <a:lnTo>
                  <a:pt x="866425" y="5159202"/>
                </a:lnTo>
                <a:close/>
                <a:moveTo>
                  <a:pt x="1000288" y="5136965"/>
                </a:moveTo>
                <a:lnTo>
                  <a:pt x="998553" y="5137467"/>
                </a:lnTo>
                <a:lnTo>
                  <a:pt x="998543" y="5137472"/>
                </a:lnTo>
                <a:lnTo>
                  <a:pt x="1000280" y="5136969"/>
                </a:lnTo>
                <a:close/>
                <a:moveTo>
                  <a:pt x="1009904" y="5132581"/>
                </a:moveTo>
                <a:lnTo>
                  <a:pt x="1009898" y="5132652"/>
                </a:lnTo>
                <a:lnTo>
                  <a:pt x="1009898" y="5132652"/>
                </a:lnTo>
                <a:lnTo>
                  <a:pt x="1009904" y="5132581"/>
                </a:lnTo>
                <a:close/>
                <a:moveTo>
                  <a:pt x="598657" y="5041364"/>
                </a:moveTo>
                <a:lnTo>
                  <a:pt x="598655" y="5041365"/>
                </a:lnTo>
                <a:lnTo>
                  <a:pt x="598654" y="5041365"/>
                </a:lnTo>
                <a:lnTo>
                  <a:pt x="598655" y="5041365"/>
                </a:lnTo>
                <a:close/>
                <a:moveTo>
                  <a:pt x="602536" y="5040253"/>
                </a:moveTo>
                <a:lnTo>
                  <a:pt x="602534" y="5040254"/>
                </a:lnTo>
                <a:lnTo>
                  <a:pt x="602528" y="5040255"/>
                </a:lnTo>
                <a:close/>
                <a:moveTo>
                  <a:pt x="1255218" y="5033732"/>
                </a:moveTo>
                <a:lnTo>
                  <a:pt x="1255203" y="5033739"/>
                </a:lnTo>
                <a:lnTo>
                  <a:pt x="1255181" y="5033750"/>
                </a:lnTo>
                <a:lnTo>
                  <a:pt x="1255196" y="5033744"/>
                </a:lnTo>
                <a:close/>
                <a:moveTo>
                  <a:pt x="1259415" y="5031530"/>
                </a:moveTo>
                <a:lnTo>
                  <a:pt x="1259415" y="5031532"/>
                </a:lnTo>
                <a:lnTo>
                  <a:pt x="1259416" y="5031532"/>
                </a:lnTo>
                <a:lnTo>
                  <a:pt x="1259416" y="5031530"/>
                </a:lnTo>
                <a:close/>
                <a:moveTo>
                  <a:pt x="1281661" y="5019870"/>
                </a:moveTo>
                <a:lnTo>
                  <a:pt x="1281550" y="5019928"/>
                </a:lnTo>
                <a:lnTo>
                  <a:pt x="1281470" y="5019972"/>
                </a:lnTo>
                <a:lnTo>
                  <a:pt x="1281585" y="5019911"/>
                </a:lnTo>
                <a:close/>
                <a:moveTo>
                  <a:pt x="1314474" y="5002671"/>
                </a:moveTo>
                <a:lnTo>
                  <a:pt x="1314451" y="5002682"/>
                </a:lnTo>
                <a:lnTo>
                  <a:pt x="1314408" y="5002705"/>
                </a:lnTo>
                <a:lnTo>
                  <a:pt x="1314434" y="5002693"/>
                </a:lnTo>
                <a:close/>
                <a:moveTo>
                  <a:pt x="1344216" y="4987081"/>
                </a:moveTo>
                <a:lnTo>
                  <a:pt x="1344216" y="4987082"/>
                </a:lnTo>
                <a:lnTo>
                  <a:pt x="1344217" y="4987082"/>
                </a:lnTo>
                <a:close/>
                <a:moveTo>
                  <a:pt x="1401953" y="4956405"/>
                </a:moveTo>
                <a:lnTo>
                  <a:pt x="1401953" y="4956406"/>
                </a:lnTo>
                <a:lnTo>
                  <a:pt x="1401953" y="4956406"/>
                </a:lnTo>
                <a:lnTo>
                  <a:pt x="1401953" y="4956405"/>
                </a:lnTo>
                <a:close/>
                <a:moveTo>
                  <a:pt x="1487843" y="4910002"/>
                </a:moveTo>
                <a:lnTo>
                  <a:pt x="1487841" y="4910003"/>
                </a:lnTo>
                <a:lnTo>
                  <a:pt x="1487841" y="4910004"/>
                </a:lnTo>
                <a:close/>
                <a:moveTo>
                  <a:pt x="1491654" y="4907943"/>
                </a:moveTo>
                <a:lnTo>
                  <a:pt x="1491626" y="4907958"/>
                </a:lnTo>
                <a:lnTo>
                  <a:pt x="1491605" y="4907970"/>
                </a:lnTo>
                <a:lnTo>
                  <a:pt x="1491637" y="4907953"/>
                </a:lnTo>
                <a:close/>
                <a:moveTo>
                  <a:pt x="5263980" y="4841687"/>
                </a:moveTo>
                <a:lnTo>
                  <a:pt x="5263981" y="4841692"/>
                </a:lnTo>
                <a:lnTo>
                  <a:pt x="5263983" y="4841696"/>
                </a:lnTo>
                <a:lnTo>
                  <a:pt x="5263981" y="4841691"/>
                </a:lnTo>
                <a:close/>
                <a:moveTo>
                  <a:pt x="1819592" y="4730960"/>
                </a:moveTo>
                <a:lnTo>
                  <a:pt x="1819583" y="4730964"/>
                </a:lnTo>
                <a:lnTo>
                  <a:pt x="1819579" y="4730966"/>
                </a:lnTo>
                <a:lnTo>
                  <a:pt x="1819588" y="4730962"/>
                </a:lnTo>
                <a:close/>
                <a:moveTo>
                  <a:pt x="1826069" y="4727715"/>
                </a:moveTo>
                <a:lnTo>
                  <a:pt x="1826060" y="4727719"/>
                </a:lnTo>
                <a:lnTo>
                  <a:pt x="1826043" y="4727729"/>
                </a:lnTo>
                <a:lnTo>
                  <a:pt x="1826052" y="4727724"/>
                </a:lnTo>
                <a:close/>
                <a:moveTo>
                  <a:pt x="1881487" y="4699956"/>
                </a:moveTo>
                <a:lnTo>
                  <a:pt x="1881476" y="4699961"/>
                </a:lnTo>
                <a:lnTo>
                  <a:pt x="1881460" y="4699969"/>
                </a:lnTo>
                <a:lnTo>
                  <a:pt x="1881474" y="4699962"/>
                </a:lnTo>
                <a:close/>
                <a:moveTo>
                  <a:pt x="1913296" y="4684021"/>
                </a:moveTo>
                <a:lnTo>
                  <a:pt x="1913274" y="4684032"/>
                </a:lnTo>
                <a:lnTo>
                  <a:pt x="1913261" y="4684039"/>
                </a:lnTo>
                <a:lnTo>
                  <a:pt x="1913280" y="4684030"/>
                </a:lnTo>
                <a:close/>
                <a:moveTo>
                  <a:pt x="1989857" y="4645672"/>
                </a:moveTo>
                <a:lnTo>
                  <a:pt x="1989852" y="4645674"/>
                </a:lnTo>
                <a:lnTo>
                  <a:pt x="1989848" y="4645675"/>
                </a:lnTo>
                <a:lnTo>
                  <a:pt x="1989847" y="4645676"/>
                </a:lnTo>
                <a:lnTo>
                  <a:pt x="1989852" y="4645674"/>
                </a:lnTo>
                <a:lnTo>
                  <a:pt x="1989857" y="4645672"/>
                </a:lnTo>
                <a:close/>
                <a:moveTo>
                  <a:pt x="5159091" y="4396631"/>
                </a:moveTo>
                <a:lnTo>
                  <a:pt x="5159095" y="4396636"/>
                </a:lnTo>
                <a:lnTo>
                  <a:pt x="5159092" y="4396632"/>
                </a:lnTo>
                <a:close/>
                <a:moveTo>
                  <a:pt x="5095629" y="4328469"/>
                </a:moveTo>
                <a:lnTo>
                  <a:pt x="5095641" y="4328482"/>
                </a:lnTo>
                <a:lnTo>
                  <a:pt x="5095661" y="4328501"/>
                </a:lnTo>
                <a:lnTo>
                  <a:pt x="5095648" y="4328488"/>
                </a:lnTo>
                <a:close/>
                <a:moveTo>
                  <a:pt x="5053487" y="4283204"/>
                </a:moveTo>
                <a:lnTo>
                  <a:pt x="5053489" y="4283207"/>
                </a:lnTo>
                <a:lnTo>
                  <a:pt x="5053491" y="4283210"/>
                </a:lnTo>
                <a:lnTo>
                  <a:pt x="5053489" y="4283206"/>
                </a:lnTo>
                <a:close/>
                <a:moveTo>
                  <a:pt x="4829933" y="4059100"/>
                </a:moveTo>
                <a:lnTo>
                  <a:pt x="4829934" y="4059100"/>
                </a:lnTo>
                <a:lnTo>
                  <a:pt x="4829934" y="4059100"/>
                </a:lnTo>
                <a:close/>
                <a:moveTo>
                  <a:pt x="3632898" y="3806379"/>
                </a:moveTo>
                <a:lnTo>
                  <a:pt x="3632903" y="3806381"/>
                </a:lnTo>
                <a:lnTo>
                  <a:pt x="3632903" y="3806381"/>
                </a:lnTo>
                <a:lnTo>
                  <a:pt x="3632900" y="3806379"/>
                </a:lnTo>
                <a:close/>
                <a:moveTo>
                  <a:pt x="3186974" y="3751228"/>
                </a:moveTo>
                <a:lnTo>
                  <a:pt x="3186976" y="3751240"/>
                </a:lnTo>
                <a:lnTo>
                  <a:pt x="3186979" y="3751254"/>
                </a:lnTo>
                <a:lnTo>
                  <a:pt x="3186977" y="3751241"/>
                </a:lnTo>
                <a:close/>
                <a:moveTo>
                  <a:pt x="3183096" y="3727055"/>
                </a:moveTo>
                <a:lnTo>
                  <a:pt x="3183096" y="3727060"/>
                </a:lnTo>
                <a:lnTo>
                  <a:pt x="3183097" y="3727066"/>
                </a:lnTo>
                <a:lnTo>
                  <a:pt x="3183097" y="3727059"/>
                </a:lnTo>
                <a:close/>
                <a:moveTo>
                  <a:pt x="6798014" y="3516121"/>
                </a:moveTo>
                <a:lnTo>
                  <a:pt x="6798001" y="3516125"/>
                </a:lnTo>
                <a:lnTo>
                  <a:pt x="6797983" y="3516131"/>
                </a:lnTo>
                <a:lnTo>
                  <a:pt x="6797976" y="3516133"/>
                </a:lnTo>
                <a:lnTo>
                  <a:pt x="6797982" y="3516131"/>
                </a:lnTo>
                <a:lnTo>
                  <a:pt x="6797983" y="3516131"/>
                </a:lnTo>
                <a:close/>
                <a:moveTo>
                  <a:pt x="523483" y="3185689"/>
                </a:moveTo>
                <a:lnTo>
                  <a:pt x="521794" y="3185845"/>
                </a:lnTo>
                <a:lnTo>
                  <a:pt x="519720" y="3185859"/>
                </a:lnTo>
                <a:lnTo>
                  <a:pt x="519646" y="3185868"/>
                </a:lnTo>
                <a:lnTo>
                  <a:pt x="521807" y="3185854"/>
                </a:lnTo>
                <a:lnTo>
                  <a:pt x="523080" y="3185736"/>
                </a:lnTo>
                <a:close/>
                <a:moveTo>
                  <a:pt x="326357" y="3168126"/>
                </a:moveTo>
                <a:lnTo>
                  <a:pt x="326447" y="3168154"/>
                </a:lnTo>
                <a:lnTo>
                  <a:pt x="326447" y="3168155"/>
                </a:lnTo>
                <a:lnTo>
                  <a:pt x="326449" y="3168156"/>
                </a:lnTo>
                <a:lnTo>
                  <a:pt x="326447" y="3168154"/>
                </a:lnTo>
                <a:lnTo>
                  <a:pt x="326362" y="3168126"/>
                </a:lnTo>
                <a:close/>
                <a:moveTo>
                  <a:pt x="676801" y="3166661"/>
                </a:moveTo>
                <a:lnTo>
                  <a:pt x="676509" y="3166696"/>
                </a:lnTo>
                <a:lnTo>
                  <a:pt x="646050" y="3171525"/>
                </a:lnTo>
                <a:lnTo>
                  <a:pt x="646317" y="3171494"/>
                </a:lnTo>
                <a:close/>
                <a:moveTo>
                  <a:pt x="896683" y="3134005"/>
                </a:moveTo>
                <a:lnTo>
                  <a:pt x="880954" y="3136229"/>
                </a:lnTo>
                <a:lnTo>
                  <a:pt x="880088" y="3136362"/>
                </a:lnTo>
                <a:lnTo>
                  <a:pt x="895866" y="3134130"/>
                </a:lnTo>
                <a:close/>
                <a:moveTo>
                  <a:pt x="929080" y="3128806"/>
                </a:moveTo>
                <a:lnTo>
                  <a:pt x="929223" y="3128994"/>
                </a:lnTo>
                <a:lnTo>
                  <a:pt x="929224" y="3128994"/>
                </a:lnTo>
                <a:lnTo>
                  <a:pt x="929081" y="3128806"/>
                </a:lnTo>
                <a:close/>
                <a:moveTo>
                  <a:pt x="1168802" y="3096228"/>
                </a:moveTo>
                <a:lnTo>
                  <a:pt x="1168803" y="3096229"/>
                </a:lnTo>
                <a:lnTo>
                  <a:pt x="1168804" y="3096229"/>
                </a:lnTo>
                <a:lnTo>
                  <a:pt x="1168803" y="3096228"/>
                </a:lnTo>
                <a:close/>
                <a:moveTo>
                  <a:pt x="1206771" y="3093729"/>
                </a:moveTo>
                <a:lnTo>
                  <a:pt x="1205122" y="3093836"/>
                </a:lnTo>
                <a:lnTo>
                  <a:pt x="1204943" y="3093849"/>
                </a:lnTo>
                <a:lnTo>
                  <a:pt x="1206618" y="3093740"/>
                </a:lnTo>
                <a:close/>
                <a:moveTo>
                  <a:pt x="7913553" y="2991805"/>
                </a:moveTo>
                <a:lnTo>
                  <a:pt x="7913561" y="2991806"/>
                </a:lnTo>
                <a:lnTo>
                  <a:pt x="7914909" y="2991886"/>
                </a:lnTo>
                <a:lnTo>
                  <a:pt x="7917746" y="2992383"/>
                </a:lnTo>
                <a:lnTo>
                  <a:pt x="7917978" y="2992424"/>
                </a:lnTo>
                <a:lnTo>
                  <a:pt x="7917956" y="2992420"/>
                </a:lnTo>
                <a:lnTo>
                  <a:pt x="7917746" y="2992383"/>
                </a:lnTo>
                <a:lnTo>
                  <a:pt x="7914910" y="2991885"/>
                </a:lnTo>
                <a:close/>
                <a:moveTo>
                  <a:pt x="885132" y="2849522"/>
                </a:moveTo>
                <a:lnTo>
                  <a:pt x="885132" y="2849523"/>
                </a:lnTo>
                <a:lnTo>
                  <a:pt x="885132" y="2849522"/>
                </a:lnTo>
                <a:close/>
                <a:moveTo>
                  <a:pt x="2441290" y="2828530"/>
                </a:moveTo>
                <a:lnTo>
                  <a:pt x="2440583" y="2833858"/>
                </a:lnTo>
                <a:lnTo>
                  <a:pt x="2443130" y="2841385"/>
                </a:lnTo>
                <a:lnTo>
                  <a:pt x="2443130" y="2841381"/>
                </a:lnTo>
                <a:lnTo>
                  <a:pt x="2440584" y="2833858"/>
                </a:lnTo>
                <a:lnTo>
                  <a:pt x="2441290" y="2828531"/>
                </a:lnTo>
                <a:close/>
                <a:moveTo>
                  <a:pt x="622544" y="2819125"/>
                </a:moveTo>
                <a:lnTo>
                  <a:pt x="622550" y="2819126"/>
                </a:lnTo>
                <a:lnTo>
                  <a:pt x="622554" y="2819126"/>
                </a:lnTo>
                <a:lnTo>
                  <a:pt x="622550" y="2819126"/>
                </a:lnTo>
                <a:close/>
                <a:moveTo>
                  <a:pt x="546604" y="2814552"/>
                </a:moveTo>
                <a:lnTo>
                  <a:pt x="546615" y="2814553"/>
                </a:lnTo>
                <a:lnTo>
                  <a:pt x="546617" y="2814553"/>
                </a:lnTo>
                <a:lnTo>
                  <a:pt x="546612" y="2814552"/>
                </a:lnTo>
                <a:close/>
                <a:moveTo>
                  <a:pt x="353661" y="2798059"/>
                </a:moveTo>
                <a:lnTo>
                  <a:pt x="353667" y="2798060"/>
                </a:lnTo>
                <a:lnTo>
                  <a:pt x="353670" y="2798061"/>
                </a:lnTo>
                <a:lnTo>
                  <a:pt x="353666" y="2798059"/>
                </a:lnTo>
                <a:close/>
                <a:moveTo>
                  <a:pt x="181800" y="2654648"/>
                </a:moveTo>
                <a:lnTo>
                  <a:pt x="181798" y="2654651"/>
                </a:lnTo>
                <a:lnTo>
                  <a:pt x="181800" y="2654650"/>
                </a:lnTo>
                <a:close/>
                <a:moveTo>
                  <a:pt x="3086354" y="1649252"/>
                </a:moveTo>
                <a:lnTo>
                  <a:pt x="3086375" y="1649277"/>
                </a:lnTo>
                <a:lnTo>
                  <a:pt x="3086544" y="1649469"/>
                </a:lnTo>
                <a:lnTo>
                  <a:pt x="3086515" y="1649435"/>
                </a:lnTo>
                <a:close/>
                <a:moveTo>
                  <a:pt x="2815140" y="1363649"/>
                </a:moveTo>
                <a:lnTo>
                  <a:pt x="2815166" y="1363676"/>
                </a:lnTo>
                <a:lnTo>
                  <a:pt x="2815180" y="1363689"/>
                </a:lnTo>
                <a:lnTo>
                  <a:pt x="2815152" y="1363660"/>
                </a:lnTo>
                <a:close/>
                <a:moveTo>
                  <a:pt x="2761387" y="1308004"/>
                </a:moveTo>
                <a:lnTo>
                  <a:pt x="2761393" y="1308012"/>
                </a:lnTo>
                <a:lnTo>
                  <a:pt x="2761406" y="1308025"/>
                </a:lnTo>
                <a:lnTo>
                  <a:pt x="2761399" y="1308017"/>
                </a:lnTo>
                <a:close/>
                <a:moveTo>
                  <a:pt x="2729235" y="1274723"/>
                </a:moveTo>
                <a:lnTo>
                  <a:pt x="2729249" y="1274738"/>
                </a:lnTo>
                <a:lnTo>
                  <a:pt x="2729256" y="1274741"/>
                </a:lnTo>
                <a:lnTo>
                  <a:pt x="2729244" y="1274729"/>
                </a:lnTo>
                <a:close/>
                <a:moveTo>
                  <a:pt x="5274371" y="1193418"/>
                </a:moveTo>
                <a:lnTo>
                  <a:pt x="5274370" y="1193419"/>
                </a:lnTo>
                <a:lnTo>
                  <a:pt x="5274368" y="1193424"/>
                </a:lnTo>
                <a:lnTo>
                  <a:pt x="5274368" y="1193426"/>
                </a:lnTo>
                <a:lnTo>
                  <a:pt x="5274370" y="1193419"/>
                </a:lnTo>
                <a:lnTo>
                  <a:pt x="5274371" y="1193418"/>
                </a:lnTo>
                <a:close/>
                <a:moveTo>
                  <a:pt x="2480834" y="986476"/>
                </a:moveTo>
                <a:lnTo>
                  <a:pt x="2480835" y="986480"/>
                </a:lnTo>
                <a:lnTo>
                  <a:pt x="2480840" y="986487"/>
                </a:lnTo>
                <a:lnTo>
                  <a:pt x="2480840" y="986485"/>
                </a:lnTo>
                <a:close/>
                <a:moveTo>
                  <a:pt x="2464505" y="961561"/>
                </a:moveTo>
                <a:lnTo>
                  <a:pt x="2464507" y="961564"/>
                </a:lnTo>
                <a:lnTo>
                  <a:pt x="2464509" y="961565"/>
                </a:lnTo>
                <a:lnTo>
                  <a:pt x="2464507" y="961562"/>
                </a:lnTo>
                <a:close/>
                <a:moveTo>
                  <a:pt x="2420795" y="905303"/>
                </a:moveTo>
                <a:lnTo>
                  <a:pt x="2437681" y="927303"/>
                </a:lnTo>
                <a:lnTo>
                  <a:pt x="2437801" y="927532"/>
                </a:lnTo>
                <a:lnTo>
                  <a:pt x="2437803" y="927534"/>
                </a:lnTo>
                <a:lnTo>
                  <a:pt x="2437681" y="927301"/>
                </a:lnTo>
                <a:lnTo>
                  <a:pt x="2437178" y="925439"/>
                </a:lnTo>
                <a:lnTo>
                  <a:pt x="2437681" y="927301"/>
                </a:lnTo>
                <a:lnTo>
                  <a:pt x="2420807" y="905317"/>
                </a:lnTo>
                <a:close/>
                <a:moveTo>
                  <a:pt x="2563444" y="871279"/>
                </a:moveTo>
                <a:lnTo>
                  <a:pt x="2563708" y="872077"/>
                </a:lnTo>
                <a:lnTo>
                  <a:pt x="2563709" y="872078"/>
                </a:lnTo>
                <a:lnTo>
                  <a:pt x="2563445" y="871280"/>
                </a:lnTo>
                <a:close/>
                <a:moveTo>
                  <a:pt x="2407447" y="854528"/>
                </a:moveTo>
                <a:lnTo>
                  <a:pt x="2407448" y="854530"/>
                </a:lnTo>
                <a:lnTo>
                  <a:pt x="2407448" y="854530"/>
                </a:lnTo>
                <a:close/>
                <a:moveTo>
                  <a:pt x="2551950" y="850356"/>
                </a:moveTo>
                <a:lnTo>
                  <a:pt x="2551950" y="850356"/>
                </a:lnTo>
                <a:lnTo>
                  <a:pt x="2551951" y="850357"/>
                </a:lnTo>
                <a:lnTo>
                  <a:pt x="2551952" y="850359"/>
                </a:lnTo>
                <a:lnTo>
                  <a:pt x="2551952" y="850358"/>
                </a:lnTo>
                <a:lnTo>
                  <a:pt x="2551951" y="850357"/>
                </a:lnTo>
                <a:close/>
                <a:moveTo>
                  <a:pt x="2364531" y="829309"/>
                </a:moveTo>
                <a:lnTo>
                  <a:pt x="2367798" y="836259"/>
                </a:lnTo>
                <a:lnTo>
                  <a:pt x="2370771" y="840133"/>
                </a:lnTo>
                <a:lnTo>
                  <a:pt x="2370768" y="840128"/>
                </a:lnTo>
                <a:lnTo>
                  <a:pt x="2367798" y="836257"/>
                </a:lnTo>
                <a:lnTo>
                  <a:pt x="2364534" y="829314"/>
                </a:lnTo>
                <a:close/>
                <a:moveTo>
                  <a:pt x="2552094" y="779296"/>
                </a:moveTo>
                <a:lnTo>
                  <a:pt x="2552095" y="779299"/>
                </a:lnTo>
                <a:lnTo>
                  <a:pt x="2552238" y="779561"/>
                </a:lnTo>
                <a:lnTo>
                  <a:pt x="2552238" y="779559"/>
                </a:lnTo>
                <a:close/>
                <a:moveTo>
                  <a:pt x="2480408" y="699565"/>
                </a:moveTo>
                <a:lnTo>
                  <a:pt x="2480409" y="699566"/>
                </a:lnTo>
                <a:lnTo>
                  <a:pt x="2480409" y="699566"/>
                </a:lnTo>
                <a:close/>
                <a:moveTo>
                  <a:pt x="2462314" y="669122"/>
                </a:moveTo>
                <a:lnTo>
                  <a:pt x="2462315" y="669124"/>
                </a:lnTo>
                <a:lnTo>
                  <a:pt x="2462316" y="669125"/>
                </a:lnTo>
                <a:lnTo>
                  <a:pt x="2462316" y="669125"/>
                </a:lnTo>
                <a:lnTo>
                  <a:pt x="2462316" y="669126"/>
                </a:lnTo>
                <a:lnTo>
                  <a:pt x="2462316" y="669125"/>
                </a:lnTo>
                <a:close/>
                <a:moveTo>
                  <a:pt x="2457826" y="602334"/>
                </a:moveTo>
                <a:lnTo>
                  <a:pt x="2463080" y="610041"/>
                </a:lnTo>
                <a:lnTo>
                  <a:pt x="2457827" y="602335"/>
                </a:lnTo>
                <a:close/>
                <a:moveTo>
                  <a:pt x="2429506" y="555131"/>
                </a:moveTo>
                <a:lnTo>
                  <a:pt x="2429694" y="555519"/>
                </a:lnTo>
                <a:lnTo>
                  <a:pt x="2430770" y="557754"/>
                </a:lnTo>
                <a:lnTo>
                  <a:pt x="2430771" y="557756"/>
                </a:lnTo>
                <a:lnTo>
                  <a:pt x="2429694" y="555519"/>
                </a:lnTo>
                <a:lnTo>
                  <a:pt x="2429507" y="555133"/>
                </a:lnTo>
                <a:close/>
                <a:moveTo>
                  <a:pt x="5586108" y="0"/>
                </a:moveTo>
                <a:lnTo>
                  <a:pt x="5614034" y="2395"/>
                </a:lnTo>
                <a:lnTo>
                  <a:pt x="5636284" y="2112"/>
                </a:lnTo>
                <a:lnTo>
                  <a:pt x="5647486" y="5263"/>
                </a:lnTo>
                <a:lnTo>
                  <a:pt x="5656834" y="6064"/>
                </a:lnTo>
                <a:lnTo>
                  <a:pt x="5681403" y="14802"/>
                </a:lnTo>
                <a:lnTo>
                  <a:pt x="5704669" y="21345"/>
                </a:lnTo>
                <a:lnTo>
                  <a:pt x="5712597" y="25895"/>
                </a:lnTo>
                <a:lnTo>
                  <a:pt x="5721510" y="29065"/>
                </a:lnTo>
                <a:lnTo>
                  <a:pt x="5747522" y="45939"/>
                </a:lnTo>
                <a:lnTo>
                  <a:pt x="5765851" y="56459"/>
                </a:lnTo>
                <a:lnTo>
                  <a:pt x="5771015" y="61180"/>
                </a:lnTo>
                <a:lnTo>
                  <a:pt x="5778964" y="66337"/>
                </a:lnTo>
                <a:lnTo>
                  <a:pt x="5804689" y="91968"/>
                </a:lnTo>
                <a:lnTo>
                  <a:pt x="5818542" y="104634"/>
                </a:lnTo>
                <a:lnTo>
                  <a:pt x="5821657" y="108874"/>
                </a:lnTo>
                <a:lnTo>
                  <a:pt x="5828021" y="115215"/>
                </a:lnTo>
                <a:lnTo>
                  <a:pt x="5850582" y="148250"/>
                </a:lnTo>
                <a:lnTo>
                  <a:pt x="5861453" y="163048"/>
                </a:lnTo>
                <a:lnTo>
                  <a:pt x="5863308" y="166884"/>
                </a:lnTo>
                <a:lnTo>
                  <a:pt x="5867508" y="173033"/>
                </a:lnTo>
                <a:lnTo>
                  <a:pt x="5883100" y="207802"/>
                </a:lnTo>
                <a:lnTo>
                  <a:pt x="5893296" y="228882"/>
                </a:lnTo>
                <a:lnTo>
                  <a:pt x="5894492" y="233207"/>
                </a:lnTo>
                <a:lnTo>
                  <a:pt x="5896250" y="237127"/>
                </a:lnTo>
                <a:lnTo>
                  <a:pt x="5902188" y="261021"/>
                </a:lnTo>
                <a:lnTo>
                  <a:pt x="5912783" y="299315"/>
                </a:lnTo>
                <a:cubicBezTo>
                  <a:pt x="5921369" y="347177"/>
                  <a:pt x="5920860" y="396224"/>
                  <a:pt x="5909537" y="442697"/>
                </a:cubicBezTo>
                <a:lnTo>
                  <a:pt x="5904786" y="458335"/>
                </a:lnTo>
                <a:lnTo>
                  <a:pt x="5903691" y="466068"/>
                </a:lnTo>
                <a:cubicBezTo>
                  <a:pt x="5897233" y="496140"/>
                  <a:pt x="5888794" y="525456"/>
                  <a:pt x="5878687" y="554133"/>
                </a:cubicBezTo>
                <a:lnTo>
                  <a:pt x="5867512" y="581015"/>
                </a:lnTo>
                <a:lnTo>
                  <a:pt x="5863851" y="593064"/>
                </a:lnTo>
                <a:lnTo>
                  <a:pt x="5856549" y="607388"/>
                </a:lnTo>
                <a:lnTo>
                  <a:pt x="5843675" y="638359"/>
                </a:lnTo>
                <a:cubicBezTo>
                  <a:pt x="5830545" y="665872"/>
                  <a:pt x="5816060" y="692859"/>
                  <a:pt x="5800534" y="719437"/>
                </a:cubicBezTo>
                <a:lnTo>
                  <a:pt x="5795761" y="726630"/>
                </a:lnTo>
                <a:lnTo>
                  <a:pt x="5793319" y="731420"/>
                </a:lnTo>
                <a:cubicBezTo>
                  <a:pt x="5766620" y="775996"/>
                  <a:pt x="5737210" y="819258"/>
                  <a:pt x="5706516" y="861894"/>
                </a:cubicBezTo>
                <a:lnTo>
                  <a:pt x="5701986" y="867968"/>
                </a:lnTo>
                <a:lnTo>
                  <a:pt x="5697386" y="874902"/>
                </a:lnTo>
                <a:lnTo>
                  <a:pt x="5594722" y="1012089"/>
                </a:lnTo>
                <a:lnTo>
                  <a:pt x="5580073" y="1031981"/>
                </a:lnTo>
                <a:lnTo>
                  <a:pt x="5497217" y="1148818"/>
                </a:lnTo>
                <a:lnTo>
                  <a:pt x="5463180" y="1202035"/>
                </a:lnTo>
                <a:lnTo>
                  <a:pt x="5411366" y="1295777"/>
                </a:lnTo>
                <a:lnTo>
                  <a:pt x="5374623" y="1373675"/>
                </a:lnTo>
                <a:lnTo>
                  <a:pt x="5365338" y="1398202"/>
                </a:lnTo>
                <a:lnTo>
                  <a:pt x="5334943" y="1515828"/>
                </a:lnTo>
                <a:lnTo>
                  <a:pt x="5327114" y="1600602"/>
                </a:lnTo>
                <a:lnTo>
                  <a:pt x="5333044" y="1697517"/>
                </a:lnTo>
                <a:lnTo>
                  <a:pt x="5333934" y="1700732"/>
                </a:lnTo>
                <a:lnTo>
                  <a:pt x="5345696" y="1741760"/>
                </a:lnTo>
                <a:lnTo>
                  <a:pt x="5374419" y="1800711"/>
                </a:lnTo>
                <a:lnTo>
                  <a:pt x="5410231" y="1848284"/>
                </a:lnTo>
                <a:lnTo>
                  <a:pt x="5419455" y="1858353"/>
                </a:lnTo>
                <a:lnTo>
                  <a:pt x="5444019" y="1879679"/>
                </a:lnTo>
                <a:lnTo>
                  <a:pt x="5482070" y="1906671"/>
                </a:lnTo>
                <a:lnTo>
                  <a:pt x="5487414" y="1909449"/>
                </a:lnTo>
                <a:lnTo>
                  <a:pt x="5539914" y="1931912"/>
                </a:lnTo>
                <a:lnTo>
                  <a:pt x="5567119" y="1938022"/>
                </a:lnTo>
                <a:lnTo>
                  <a:pt x="5595777" y="1943245"/>
                </a:lnTo>
                <a:lnTo>
                  <a:pt x="5638180" y="1943303"/>
                </a:lnTo>
                <a:cubicBezTo>
                  <a:pt x="5653872" y="1941960"/>
                  <a:pt x="5669331" y="1939373"/>
                  <a:pt x="5684628" y="1935904"/>
                </a:cubicBezTo>
                <a:lnTo>
                  <a:pt x="5768012" y="1909593"/>
                </a:lnTo>
                <a:lnTo>
                  <a:pt x="5834199" y="1885356"/>
                </a:lnTo>
                <a:lnTo>
                  <a:pt x="5851677" y="1879766"/>
                </a:lnTo>
                <a:lnTo>
                  <a:pt x="5864875" y="1875012"/>
                </a:lnTo>
                <a:lnTo>
                  <a:pt x="5874923" y="1872332"/>
                </a:lnTo>
                <a:lnTo>
                  <a:pt x="5884436" y="1869290"/>
                </a:lnTo>
                <a:lnTo>
                  <a:pt x="5896984" y="1866448"/>
                </a:lnTo>
                <a:lnTo>
                  <a:pt x="5910648" y="1862804"/>
                </a:lnTo>
                <a:lnTo>
                  <a:pt x="5917174" y="1861876"/>
                </a:lnTo>
                <a:lnTo>
                  <a:pt x="5935079" y="1857821"/>
                </a:lnTo>
                <a:cubicBezTo>
                  <a:pt x="5951868" y="1855090"/>
                  <a:pt x="5968487" y="1853611"/>
                  <a:pt x="5984696" y="1853872"/>
                </a:cubicBezTo>
                <a:lnTo>
                  <a:pt x="5993613" y="1855099"/>
                </a:lnTo>
                <a:lnTo>
                  <a:pt x="6014564" y="1854495"/>
                </a:lnTo>
                <a:lnTo>
                  <a:pt x="6030128" y="1860123"/>
                </a:lnTo>
                <a:lnTo>
                  <a:pt x="6031855" y="1860360"/>
                </a:lnTo>
                <a:lnTo>
                  <a:pt x="6035835" y="1862186"/>
                </a:lnTo>
                <a:lnTo>
                  <a:pt x="6067906" y="1873781"/>
                </a:lnTo>
                <a:lnTo>
                  <a:pt x="6074896" y="1880102"/>
                </a:lnTo>
                <a:lnTo>
                  <a:pt x="6075123" y="1880207"/>
                </a:lnTo>
                <a:lnTo>
                  <a:pt x="6077252" y="1882234"/>
                </a:lnTo>
                <a:lnTo>
                  <a:pt x="6109223" y="1911149"/>
                </a:lnTo>
                <a:lnTo>
                  <a:pt x="6110197" y="1913597"/>
                </a:lnTo>
                <a:lnTo>
                  <a:pt x="6113069" y="1916331"/>
                </a:lnTo>
                <a:lnTo>
                  <a:pt x="6115762" y="1927579"/>
                </a:lnTo>
                <a:lnTo>
                  <a:pt x="6130162" y="1963756"/>
                </a:lnTo>
                <a:lnTo>
                  <a:pt x="6133415" y="2001306"/>
                </a:lnTo>
                <a:lnTo>
                  <a:pt x="6134116" y="2004231"/>
                </a:lnTo>
                <a:lnTo>
                  <a:pt x="6134249" y="2010933"/>
                </a:lnTo>
                <a:lnTo>
                  <a:pt x="6137454" y="2047924"/>
                </a:lnTo>
                <a:lnTo>
                  <a:pt x="6135478" y="2072544"/>
                </a:lnTo>
                <a:lnTo>
                  <a:pt x="6135847" y="2091059"/>
                </a:lnTo>
                <a:lnTo>
                  <a:pt x="6131987" y="2116064"/>
                </a:lnTo>
                <a:lnTo>
                  <a:pt x="6130865" y="2130047"/>
                </a:lnTo>
                <a:lnTo>
                  <a:pt x="6127146" y="2147406"/>
                </a:lnTo>
                <a:lnTo>
                  <a:pt x="6122575" y="2176999"/>
                </a:lnTo>
                <a:lnTo>
                  <a:pt x="6115152" y="2203394"/>
                </a:lnTo>
                <a:lnTo>
                  <a:pt x="6113618" y="2210558"/>
                </a:lnTo>
                <a:lnTo>
                  <a:pt x="6108584" y="2226761"/>
                </a:lnTo>
                <a:lnTo>
                  <a:pt x="6098611" y="2262228"/>
                </a:lnTo>
                <a:lnTo>
                  <a:pt x="6092145" y="2279657"/>
                </a:lnTo>
                <a:lnTo>
                  <a:pt x="6088935" y="2289989"/>
                </a:lnTo>
                <a:cubicBezTo>
                  <a:pt x="6070717" y="2342691"/>
                  <a:pt x="6049692" y="2394953"/>
                  <a:pt x="6030155" y="2447429"/>
                </a:cubicBezTo>
                <a:lnTo>
                  <a:pt x="5981740" y="2601564"/>
                </a:lnTo>
                <a:lnTo>
                  <a:pt x="5950116" y="2763234"/>
                </a:lnTo>
                <a:lnTo>
                  <a:pt x="5946449" y="2801139"/>
                </a:lnTo>
                <a:lnTo>
                  <a:pt x="5936932" y="2924019"/>
                </a:lnTo>
                <a:lnTo>
                  <a:pt x="5946427" y="3054957"/>
                </a:lnTo>
                <a:lnTo>
                  <a:pt x="5952809" y="3085174"/>
                </a:lnTo>
                <a:lnTo>
                  <a:pt x="5962678" y="3123966"/>
                </a:lnTo>
                <a:lnTo>
                  <a:pt x="5990532" y="3194343"/>
                </a:lnTo>
                <a:lnTo>
                  <a:pt x="6028192" y="3252963"/>
                </a:lnTo>
                <a:lnTo>
                  <a:pt x="6034091" y="3261149"/>
                </a:lnTo>
                <a:lnTo>
                  <a:pt x="6063994" y="3285284"/>
                </a:lnTo>
                <a:lnTo>
                  <a:pt x="6098762" y="3308114"/>
                </a:lnTo>
                <a:lnTo>
                  <a:pt x="6105725" y="3311410"/>
                </a:lnTo>
                <a:lnTo>
                  <a:pt x="6163431" y="3333638"/>
                </a:lnTo>
                <a:lnTo>
                  <a:pt x="6179619" y="3337801"/>
                </a:lnTo>
                <a:lnTo>
                  <a:pt x="6222748" y="3345812"/>
                </a:lnTo>
                <a:lnTo>
                  <a:pt x="6262074" y="3350000"/>
                </a:lnTo>
                <a:lnTo>
                  <a:pt x="6278365" y="3350591"/>
                </a:lnTo>
                <a:lnTo>
                  <a:pt x="6334672" y="3350387"/>
                </a:lnTo>
                <a:lnTo>
                  <a:pt x="6449605" y="3336891"/>
                </a:lnTo>
                <a:lnTo>
                  <a:pt x="6466554" y="3334190"/>
                </a:lnTo>
                <a:lnTo>
                  <a:pt x="6473978" y="3332451"/>
                </a:lnTo>
                <a:lnTo>
                  <a:pt x="6635753" y="3291895"/>
                </a:lnTo>
                <a:lnTo>
                  <a:pt x="6794718" y="3239632"/>
                </a:lnTo>
                <a:lnTo>
                  <a:pt x="6851497" y="3218320"/>
                </a:lnTo>
                <a:lnTo>
                  <a:pt x="6935788" y="3185791"/>
                </a:lnTo>
                <a:lnTo>
                  <a:pt x="7213240" y="3069473"/>
                </a:lnTo>
                <a:lnTo>
                  <a:pt x="7329158" y="3021706"/>
                </a:lnTo>
                <a:lnTo>
                  <a:pt x="7466523" y="2963916"/>
                </a:lnTo>
                <a:lnTo>
                  <a:pt x="7496159" y="2952888"/>
                </a:lnTo>
                <a:lnTo>
                  <a:pt x="7511600" y="2946523"/>
                </a:lnTo>
                <a:lnTo>
                  <a:pt x="7555426" y="2930838"/>
                </a:lnTo>
                <a:lnTo>
                  <a:pt x="7633932" y="2901634"/>
                </a:lnTo>
                <a:lnTo>
                  <a:pt x="7656445" y="2894680"/>
                </a:lnTo>
                <a:lnTo>
                  <a:pt x="7663331" y="2892215"/>
                </a:lnTo>
                <a:lnTo>
                  <a:pt x="7694822" y="2882827"/>
                </a:lnTo>
                <a:lnTo>
                  <a:pt x="7804663" y="2848908"/>
                </a:lnTo>
                <a:lnTo>
                  <a:pt x="7813488" y="2847459"/>
                </a:lnTo>
                <a:lnTo>
                  <a:pt x="7818003" y="2846113"/>
                </a:lnTo>
                <a:lnTo>
                  <a:pt x="7842971" y="2842615"/>
                </a:lnTo>
                <a:lnTo>
                  <a:pt x="7904400" y="2832525"/>
                </a:lnTo>
                <a:lnTo>
                  <a:pt x="7913860" y="2832686"/>
                </a:lnTo>
                <a:lnTo>
                  <a:pt x="7934943" y="2829732"/>
                </a:lnTo>
                <a:lnTo>
                  <a:pt x="7982148" y="2833849"/>
                </a:lnTo>
                <a:lnTo>
                  <a:pt x="8006115" y="2834257"/>
                </a:lnTo>
                <a:lnTo>
                  <a:pt x="8022536" y="2837370"/>
                </a:lnTo>
                <a:lnTo>
                  <a:pt x="8054500" y="2840157"/>
                </a:lnTo>
                <a:lnTo>
                  <a:pt x="8084008" y="2849025"/>
                </a:lnTo>
                <a:lnTo>
                  <a:pt x="8106434" y="2853277"/>
                </a:lnTo>
                <a:lnTo>
                  <a:pt x="8141558" y="2866321"/>
                </a:lnTo>
                <a:lnTo>
                  <a:pt x="8170544" y="2875029"/>
                </a:lnTo>
                <a:lnTo>
                  <a:pt x="8183057" y="2881730"/>
                </a:lnTo>
                <a:lnTo>
                  <a:pt x="8201980" y="2888755"/>
                </a:lnTo>
                <a:lnTo>
                  <a:pt x="8264792" y="2925487"/>
                </a:lnTo>
                <a:lnTo>
                  <a:pt x="8276947" y="2931992"/>
                </a:lnTo>
                <a:lnTo>
                  <a:pt x="8279244" y="2933936"/>
                </a:lnTo>
                <a:lnTo>
                  <a:pt x="8289379" y="2939862"/>
                </a:lnTo>
                <a:cubicBezTo>
                  <a:pt x="8316779" y="2959415"/>
                  <a:pt x="8342259" y="2981435"/>
                  <a:pt x="8365255" y="3005779"/>
                </a:cubicBezTo>
                <a:lnTo>
                  <a:pt x="8367304" y="3008464"/>
                </a:lnTo>
                <a:lnTo>
                  <a:pt x="8367579" y="3008697"/>
                </a:lnTo>
                <a:lnTo>
                  <a:pt x="8369757" y="3011679"/>
                </a:lnTo>
                <a:lnTo>
                  <a:pt x="8426232" y="3085673"/>
                </a:lnTo>
                <a:lnTo>
                  <a:pt x="8430325" y="3094586"/>
                </a:lnTo>
                <a:lnTo>
                  <a:pt x="8436311" y="3102783"/>
                </a:lnTo>
                <a:lnTo>
                  <a:pt x="8445967" y="3128669"/>
                </a:lnTo>
                <a:lnTo>
                  <a:pt x="8468935" y="3178709"/>
                </a:lnTo>
                <a:cubicBezTo>
                  <a:pt x="8484711" y="3220843"/>
                  <a:pt x="8489884" y="3263772"/>
                  <a:pt x="8486445" y="3305713"/>
                </a:cubicBezTo>
                <a:lnTo>
                  <a:pt x="8483862" y="3319792"/>
                </a:lnTo>
                <a:lnTo>
                  <a:pt x="8483554" y="3333662"/>
                </a:lnTo>
                <a:lnTo>
                  <a:pt x="8478902" y="3346818"/>
                </a:lnTo>
                <a:lnTo>
                  <a:pt x="8475078" y="3367652"/>
                </a:lnTo>
                <a:cubicBezTo>
                  <a:pt x="8446201" y="3468916"/>
                  <a:pt x="8369736" y="3558414"/>
                  <a:pt x="8276827" y="3608212"/>
                </a:cubicBezTo>
                <a:lnTo>
                  <a:pt x="8261715" y="3615618"/>
                </a:lnTo>
                <a:lnTo>
                  <a:pt x="8233354" y="3633003"/>
                </a:lnTo>
                <a:cubicBezTo>
                  <a:pt x="8202855" y="3648526"/>
                  <a:pt x="8170847" y="3662023"/>
                  <a:pt x="8138008" y="3673742"/>
                </a:cubicBezTo>
                <a:lnTo>
                  <a:pt x="8086587" y="3689152"/>
                </a:lnTo>
                <a:lnTo>
                  <a:pt x="8077258" y="3692483"/>
                </a:lnTo>
                <a:lnTo>
                  <a:pt x="8066425" y="3695194"/>
                </a:lnTo>
                <a:lnTo>
                  <a:pt x="8037673" y="3703810"/>
                </a:lnTo>
                <a:lnTo>
                  <a:pt x="8005433" y="3710459"/>
                </a:lnTo>
                <a:lnTo>
                  <a:pt x="7972499" y="3718701"/>
                </a:lnTo>
                <a:lnTo>
                  <a:pt x="7937298" y="3724509"/>
                </a:lnTo>
                <a:lnTo>
                  <a:pt x="7936413" y="3724691"/>
                </a:lnTo>
                <a:lnTo>
                  <a:pt x="7935224" y="3724851"/>
                </a:lnTo>
                <a:lnTo>
                  <a:pt x="7865521" y="3736351"/>
                </a:lnTo>
                <a:lnTo>
                  <a:pt x="7821552" y="3739532"/>
                </a:lnTo>
                <a:lnTo>
                  <a:pt x="7719035" y="3749730"/>
                </a:lnTo>
                <a:cubicBezTo>
                  <a:pt x="7636223" y="3755131"/>
                  <a:pt x="7548623" y="3755688"/>
                  <a:pt x="7467189" y="3752407"/>
                </a:cubicBezTo>
                <a:lnTo>
                  <a:pt x="7460110" y="3751940"/>
                </a:lnTo>
                <a:lnTo>
                  <a:pt x="7431868" y="3751919"/>
                </a:lnTo>
                <a:lnTo>
                  <a:pt x="7100446" y="3737130"/>
                </a:lnTo>
                <a:lnTo>
                  <a:pt x="7080372" y="3736521"/>
                </a:lnTo>
                <a:lnTo>
                  <a:pt x="7050662" y="3735416"/>
                </a:lnTo>
                <a:lnTo>
                  <a:pt x="6716733" y="3727489"/>
                </a:lnTo>
                <a:lnTo>
                  <a:pt x="6605984" y="3730199"/>
                </a:lnTo>
                <a:lnTo>
                  <a:pt x="6546205" y="3732559"/>
                </a:lnTo>
                <a:cubicBezTo>
                  <a:pt x="6493877" y="3735134"/>
                  <a:pt x="6440954" y="3738439"/>
                  <a:pt x="6387937" y="3743047"/>
                </a:cubicBezTo>
                <a:lnTo>
                  <a:pt x="6310611" y="3751956"/>
                </a:lnTo>
                <a:lnTo>
                  <a:pt x="6192004" y="3768357"/>
                </a:lnTo>
                <a:lnTo>
                  <a:pt x="6168212" y="3772852"/>
                </a:lnTo>
                <a:lnTo>
                  <a:pt x="6037871" y="3801104"/>
                </a:lnTo>
                <a:lnTo>
                  <a:pt x="5972501" y="3820258"/>
                </a:lnTo>
                <a:lnTo>
                  <a:pt x="5883232" y="3851992"/>
                </a:lnTo>
                <a:lnTo>
                  <a:pt x="5815298" y="3881717"/>
                </a:lnTo>
                <a:lnTo>
                  <a:pt x="5746031" y="3918793"/>
                </a:lnTo>
                <a:lnTo>
                  <a:pt x="5648455" y="3981286"/>
                </a:lnTo>
                <a:lnTo>
                  <a:pt x="5543549" y="4079343"/>
                </a:lnTo>
                <a:lnTo>
                  <a:pt x="5508084" y="4123035"/>
                </a:lnTo>
                <a:lnTo>
                  <a:pt x="5465452" y="4195432"/>
                </a:lnTo>
                <a:lnTo>
                  <a:pt x="5460008" y="4214878"/>
                </a:lnTo>
                <a:lnTo>
                  <a:pt x="5447797" y="4266411"/>
                </a:lnTo>
                <a:lnTo>
                  <a:pt x="5444056" y="4304398"/>
                </a:lnTo>
                <a:lnTo>
                  <a:pt x="5444719" y="4342624"/>
                </a:lnTo>
                <a:lnTo>
                  <a:pt x="5446682" y="4373322"/>
                </a:lnTo>
                <a:lnTo>
                  <a:pt x="5464701" y="4447240"/>
                </a:lnTo>
                <a:lnTo>
                  <a:pt x="5509598" y="4542264"/>
                </a:lnTo>
                <a:lnTo>
                  <a:pt x="5521937" y="4562511"/>
                </a:lnTo>
                <a:lnTo>
                  <a:pt x="5593336" y="4663494"/>
                </a:lnTo>
                <a:lnTo>
                  <a:pt x="5641719" y="4720935"/>
                </a:lnTo>
                <a:lnTo>
                  <a:pt x="5690861" y="4777330"/>
                </a:lnTo>
                <a:lnTo>
                  <a:pt x="5879044" y="4960133"/>
                </a:lnTo>
                <a:lnTo>
                  <a:pt x="6024012" y="5078315"/>
                </a:lnTo>
                <a:lnTo>
                  <a:pt x="6215503" y="5225781"/>
                </a:lnTo>
                <a:lnTo>
                  <a:pt x="6257800" y="5260109"/>
                </a:lnTo>
                <a:lnTo>
                  <a:pt x="6312207" y="5301556"/>
                </a:lnTo>
                <a:lnTo>
                  <a:pt x="6339479" y="5326399"/>
                </a:lnTo>
                <a:lnTo>
                  <a:pt x="6344525" y="5330495"/>
                </a:lnTo>
                <a:lnTo>
                  <a:pt x="6369642" y="5353877"/>
                </a:lnTo>
                <a:lnTo>
                  <a:pt x="6473582" y="5448562"/>
                </a:lnTo>
                <a:lnTo>
                  <a:pt x="6513520" y="5498535"/>
                </a:lnTo>
                <a:lnTo>
                  <a:pt x="6573257" y="5567422"/>
                </a:lnTo>
                <a:lnTo>
                  <a:pt x="6592545" y="5597418"/>
                </a:lnTo>
                <a:lnTo>
                  <a:pt x="6610335" y="5619677"/>
                </a:lnTo>
                <a:lnTo>
                  <a:pt x="6650622" y="5687736"/>
                </a:lnTo>
                <a:lnTo>
                  <a:pt x="6663913" y="5708405"/>
                </a:lnTo>
                <a:cubicBezTo>
                  <a:pt x="6679160" y="5737007"/>
                  <a:pt x="6692934" y="5766584"/>
                  <a:pt x="6705104" y="5796895"/>
                </a:cubicBezTo>
                <a:lnTo>
                  <a:pt x="6708756" y="5807645"/>
                </a:lnTo>
                <a:lnTo>
                  <a:pt x="6710932" y="5812422"/>
                </a:lnTo>
                <a:lnTo>
                  <a:pt x="6719648" y="5839701"/>
                </a:lnTo>
                <a:lnTo>
                  <a:pt x="6736668" y="5889791"/>
                </a:lnTo>
                <a:lnTo>
                  <a:pt x="6738932" y="5900056"/>
                </a:lnTo>
                <a:lnTo>
                  <a:pt x="6744069" y="5916132"/>
                </a:lnTo>
                <a:lnTo>
                  <a:pt x="6751745" y="5958132"/>
                </a:lnTo>
                <a:lnTo>
                  <a:pt x="6757815" y="5985646"/>
                </a:lnTo>
                <a:lnTo>
                  <a:pt x="6759133" y="5998556"/>
                </a:lnTo>
                <a:lnTo>
                  <a:pt x="6763842" y="6024321"/>
                </a:lnTo>
                <a:lnTo>
                  <a:pt x="6766017" y="6065983"/>
                </a:lnTo>
                <a:lnTo>
                  <a:pt x="6767756" y="6083011"/>
                </a:lnTo>
                <a:lnTo>
                  <a:pt x="6767511" y="6094598"/>
                </a:lnTo>
                <a:lnTo>
                  <a:pt x="6769695" y="6136436"/>
                </a:lnTo>
                <a:lnTo>
                  <a:pt x="6765939" y="6169082"/>
                </a:lnTo>
                <a:lnTo>
                  <a:pt x="6765699" y="6180439"/>
                </a:lnTo>
                <a:lnTo>
                  <a:pt x="6761523" y="6207464"/>
                </a:lnTo>
                <a:lnTo>
                  <a:pt x="6756824" y="6248303"/>
                </a:lnTo>
                <a:lnTo>
                  <a:pt x="6753238" y="6261074"/>
                </a:lnTo>
                <a:lnTo>
                  <a:pt x="6750856" y="6276484"/>
                </a:lnTo>
                <a:cubicBezTo>
                  <a:pt x="6736523" y="6339731"/>
                  <a:pt x="6713138" y="6401091"/>
                  <a:pt x="6679649" y="6458633"/>
                </a:cubicBezTo>
                <a:lnTo>
                  <a:pt x="6679550" y="6458787"/>
                </a:lnTo>
                <a:lnTo>
                  <a:pt x="6679240" y="6459463"/>
                </a:lnTo>
                <a:lnTo>
                  <a:pt x="6676402" y="6463700"/>
                </a:lnTo>
                <a:lnTo>
                  <a:pt x="6621770" y="6548950"/>
                </a:lnTo>
                <a:cubicBezTo>
                  <a:pt x="6599786" y="6577062"/>
                  <a:pt x="6575270" y="6603103"/>
                  <a:pt x="6548692" y="6626849"/>
                </a:cubicBezTo>
                <a:lnTo>
                  <a:pt x="6541669" y="6632120"/>
                </a:lnTo>
                <a:lnTo>
                  <a:pt x="6539756" y="6634143"/>
                </a:lnTo>
                <a:lnTo>
                  <a:pt x="6503694" y="6660622"/>
                </a:lnTo>
                <a:lnTo>
                  <a:pt x="6463252" y="6690974"/>
                </a:lnTo>
                <a:lnTo>
                  <a:pt x="6460242" y="6692527"/>
                </a:lnTo>
                <a:lnTo>
                  <a:pt x="6449508" y="6700409"/>
                </a:lnTo>
                <a:lnTo>
                  <a:pt x="6397210" y="6725045"/>
                </a:lnTo>
                <a:lnTo>
                  <a:pt x="6368281" y="6739970"/>
                </a:lnTo>
                <a:lnTo>
                  <a:pt x="6359712" y="6742710"/>
                </a:lnTo>
                <a:lnTo>
                  <a:pt x="6347034" y="6748682"/>
                </a:lnTo>
                <a:cubicBezTo>
                  <a:pt x="6289941" y="6771236"/>
                  <a:pt x="6230805" y="6783247"/>
                  <a:pt x="6171355" y="6786217"/>
                </a:cubicBezTo>
                <a:lnTo>
                  <a:pt x="6168322" y="6786144"/>
                </a:lnTo>
                <a:lnTo>
                  <a:pt x="6161090" y="6787150"/>
                </a:lnTo>
                <a:lnTo>
                  <a:pt x="6097478" y="6784447"/>
                </a:lnTo>
                <a:lnTo>
                  <a:pt x="6082161" y="6784080"/>
                </a:lnTo>
                <a:lnTo>
                  <a:pt x="6079842" y="6783698"/>
                </a:lnTo>
                <a:lnTo>
                  <a:pt x="6054539" y="6782622"/>
                </a:lnTo>
                <a:lnTo>
                  <a:pt x="6013004" y="6772678"/>
                </a:lnTo>
                <a:lnTo>
                  <a:pt x="5993790" y="6769510"/>
                </a:lnTo>
                <a:lnTo>
                  <a:pt x="5970137" y="6762414"/>
                </a:lnTo>
                <a:lnTo>
                  <a:pt x="5949795" y="6757543"/>
                </a:lnTo>
                <a:lnTo>
                  <a:pt x="5938942" y="6753055"/>
                </a:lnTo>
                <a:lnTo>
                  <a:pt x="5907538" y="6743634"/>
                </a:lnTo>
                <a:cubicBezTo>
                  <a:pt x="5822778" y="6712481"/>
                  <a:pt x="5743140" y="6666061"/>
                  <a:pt x="5674454" y="6609446"/>
                </a:cubicBezTo>
                <a:lnTo>
                  <a:pt x="5658650" y="6594283"/>
                </a:lnTo>
                <a:lnTo>
                  <a:pt x="5631033" y="6573129"/>
                </a:lnTo>
                <a:cubicBezTo>
                  <a:pt x="5568673" y="6519243"/>
                  <a:pt x="5512196" y="6457972"/>
                  <a:pt x="5462072" y="6391755"/>
                </a:cubicBezTo>
                <a:lnTo>
                  <a:pt x="5424984" y="6337608"/>
                </a:lnTo>
                <a:lnTo>
                  <a:pt x="5410804" y="6319738"/>
                </a:lnTo>
                <a:lnTo>
                  <a:pt x="5401561" y="6303411"/>
                </a:lnTo>
                <a:lnTo>
                  <a:pt x="5391709" y="6289027"/>
                </a:lnTo>
                <a:cubicBezTo>
                  <a:pt x="5369881" y="6253750"/>
                  <a:pt x="5349700" y="6217543"/>
                  <a:pt x="5331224" y="6180708"/>
                </a:cubicBezTo>
                <a:lnTo>
                  <a:pt x="5327888" y="6173267"/>
                </a:lnTo>
                <a:lnTo>
                  <a:pt x="5314291" y="6149249"/>
                </a:lnTo>
                <a:lnTo>
                  <a:pt x="5289243" y="6087081"/>
                </a:lnTo>
                <a:lnTo>
                  <a:pt x="5280970" y="6068630"/>
                </a:lnTo>
                <a:lnTo>
                  <a:pt x="5278854" y="6061296"/>
                </a:lnTo>
                <a:lnTo>
                  <a:pt x="5277677" y="6058375"/>
                </a:lnTo>
                <a:cubicBezTo>
                  <a:pt x="5266900" y="6027495"/>
                  <a:pt x="5257596" y="5996039"/>
                  <a:pt x="5249897" y="5964044"/>
                </a:cubicBezTo>
                <a:lnTo>
                  <a:pt x="5247717" y="5953369"/>
                </a:lnTo>
                <a:lnTo>
                  <a:pt x="5240612" y="5928741"/>
                </a:lnTo>
                <a:cubicBezTo>
                  <a:pt x="5229144" y="5881666"/>
                  <a:pt x="5219452" y="5834191"/>
                  <a:pt x="5210908" y="5786461"/>
                </a:cubicBezTo>
                <a:lnTo>
                  <a:pt x="5203825" y="5738409"/>
                </a:lnTo>
                <a:lnTo>
                  <a:pt x="5199001" y="5714785"/>
                </a:lnTo>
                <a:lnTo>
                  <a:pt x="5168353" y="5497787"/>
                </a:lnTo>
                <a:lnTo>
                  <a:pt x="5129874" y="5252025"/>
                </a:lnTo>
                <a:lnTo>
                  <a:pt x="5123359" y="5211089"/>
                </a:lnTo>
                <a:lnTo>
                  <a:pt x="5119573" y="5194181"/>
                </a:lnTo>
                <a:lnTo>
                  <a:pt x="5091327" y="5072682"/>
                </a:lnTo>
                <a:lnTo>
                  <a:pt x="5087821" y="5060850"/>
                </a:lnTo>
                <a:lnTo>
                  <a:pt x="5045726" y="4930553"/>
                </a:lnTo>
                <a:lnTo>
                  <a:pt x="5015843" y="4861124"/>
                </a:lnTo>
                <a:lnTo>
                  <a:pt x="4996162" y="4826047"/>
                </a:lnTo>
                <a:lnTo>
                  <a:pt x="4975587" y="4792395"/>
                </a:lnTo>
                <a:lnTo>
                  <a:pt x="4937040" y="4741732"/>
                </a:lnTo>
                <a:lnTo>
                  <a:pt x="4922761" y="4724344"/>
                </a:lnTo>
                <a:lnTo>
                  <a:pt x="4875105" y="4677218"/>
                </a:lnTo>
                <a:lnTo>
                  <a:pt x="4858089" y="4661527"/>
                </a:lnTo>
                <a:lnTo>
                  <a:pt x="4810793" y="4626741"/>
                </a:lnTo>
                <a:lnTo>
                  <a:pt x="4784222" y="4608416"/>
                </a:lnTo>
                <a:lnTo>
                  <a:pt x="4743249" y="4587072"/>
                </a:lnTo>
                <a:lnTo>
                  <a:pt x="4704200" y="4567879"/>
                </a:lnTo>
                <a:lnTo>
                  <a:pt x="4670680" y="4556919"/>
                </a:lnTo>
                <a:lnTo>
                  <a:pt x="4620124" y="4541173"/>
                </a:lnTo>
                <a:lnTo>
                  <a:pt x="4584907" y="4536165"/>
                </a:lnTo>
                <a:lnTo>
                  <a:pt x="4533703" y="4529053"/>
                </a:lnTo>
                <a:lnTo>
                  <a:pt x="4511817" y="4535137"/>
                </a:lnTo>
                <a:lnTo>
                  <a:pt x="4468240" y="4547522"/>
                </a:lnTo>
                <a:cubicBezTo>
                  <a:pt x="4446927" y="4555236"/>
                  <a:pt x="4426174" y="4564404"/>
                  <a:pt x="4406062" y="4574864"/>
                </a:cubicBezTo>
                <a:lnTo>
                  <a:pt x="4349085" y="4609147"/>
                </a:lnTo>
                <a:lnTo>
                  <a:pt x="4323874" y="4628465"/>
                </a:lnTo>
                <a:lnTo>
                  <a:pt x="4297560" y="4648877"/>
                </a:lnTo>
                <a:lnTo>
                  <a:pt x="4247451" y="4701691"/>
                </a:lnTo>
                <a:lnTo>
                  <a:pt x="4204244" y="4748236"/>
                </a:lnTo>
                <a:lnTo>
                  <a:pt x="4178748" y="4788228"/>
                </a:lnTo>
                <a:lnTo>
                  <a:pt x="4132658" y="4864434"/>
                </a:lnTo>
                <a:lnTo>
                  <a:pt x="4102956" y="4965544"/>
                </a:lnTo>
                <a:lnTo>
                  <a:pt x="4091755" y="5005413"/>
                </a:lnTo>
                <a:lnTo>
                  <a:pt x="4073961" y="5114814"/>
                </a:lnTo>
                <a:lnTo>
                  <a:pt x="4067707" y="5154517"/>
                </a:lnTo>
                <a:lnTo>
                  <a:pt x="4065734" y="5175339"/>
                </a:lnTo>
                <a:lnTo>
                  <a:pt x="4041081" y="5455373"/>
                </a:lnTo>
                <a:lnTo>
                  <a:pt x="4040849" y="5457240"/>
                </a:lnTo>
                <a:lnTo>
                  <a:pt x="4040791" y="5457947"/>
                </a:lnTo>
                <a:lnTo>
                  <a:pt x="4038841" y="5473452"/>
                </a:lnTo>
                <a:lnTo>
                  <a:pt x="4022810" y="5602852"/>
                </a:lnTo>
                <a:lnTo>
                  <a:pt x="4022251" y="5605374"/>
                </a:lnTo>
                <a:lnTo>
                  <a:pt x="4021794" y="5609005"/>
                </a:lnTo>
                <a:lnTo>
                  <a:pt x="4010100" y="5660153"/>
                </a:lnTo>
                <a:lnTo>
                  <a:pt x="3991093" y="5745849"/>
                </a:lnTo>
                <a:lnTo>
                  <a:pt x="3989665" y="5749537"/>
                </a:lnTo>
                <a:lnTo>
                  <a:pt x="3988400" y="5755069"/>
                </a:lnTo>
                <a:lnTo>
                  <a:pt x="3967267" y="5807401"/>
                </a:lnTo>
                <a:lnTo>
                  <a:pt x="3938401" y="5881973"/>
                </a:lnTo>
                <a:lnTo>
                  <a:pt x="3935016" y="5887262"/>
                </a:lnTo>
                <a:lnTo>
                  <a:pt x="3932511" y="5893466"/>
                </a:lnTo>
                <a:cubicBezTo>
                  <a:pt x="3920871" y="5915745"/>
                  <a:pt x="3907957" y="5937593"/>
                  <a:pt x="3893599" y="5958955"/>
                </a:cubicBezTo>
                <a:lnTo>
                  <a:pt x="3865363" y="5996093"/>
                </a:lnTo>
                <a:lnTo>
                  <a:pt x="3857209" y="6008833"/>
                </a:lnTo>
                <a:lnTo>
                  <a:pt x="3850290" y="6015918"/>
                </a:lnTo>
                <a:lnTo>
                  <a:pt x="3846026" y="6021526"/>
                </a:lnTo>
                <a:lnTo>
                  <a:pt x="3830279" y="6036409"/>
                </a:lnTo>
                <a:lnTo>
                  <a:pt x="3786002" y="6081747"/>
                </a:lnTo>
                <a:lnTo>
                  <a:pt x="3776612" y="6087129"/>
                </a:lnTo>
                <a:lnTo>
                  <a:pt x="3769988" y="6093390"/>
                </a:lnTo>
                <a:lnTo>
                  <a:pt x="3730290" y="6113681"/>
                </a:lnTo>
                <a:lnTo>
                  <a:pt x="3698230" y="6132058"/>
                </a:lnTo>
                <a:lnTo>
                  <a:pt x="3689560" y="6134500"/>
                </a:lnTo>
                <a:lnTo>
                  <a:pt x="3677947" y="6140436"/>
                </a:lnTo>
                <a:lnTo>
                  <a:pt x="3632684" y="6150521"/>
                </a:lnTo>
                <a:lnTo>
                  <a:pt x="3600154" y="6159684"/>
                </a:lnTo>
                <a:lnTo>
                  <a:pt x="3589225" y="6160204"/>
                </a:lnTo>
                <a:lnTo>
                  <a:pt x="3576495" y="6163041"/>
                </a:lnTo>
                <a:lnTo>
                  <a:pt x="3540292" y="6162534"/>
                </a:lnTo>
                <a:lnTo>
                  <a:pt x="3498034" y="6164545"/>
                </a:lnTo>
                <a:lnTo>
                  <a:pt x="3482355" y="6161722"/>
                </a:lnTo>
                <a:lnTo>
                  <a:pt x="3472223" y="6161580"/>
                </a:lnTo>
                <a:lnTo>
                  <a:pt x="3448262" y="6155584"/>
                </a:lnTo>
                <a:lnTo>
                  <a:pt x="3398131" y="6146559"/>
                </a:lnTo>
                <a:lnTo>
                  <a:pt x="3380291" y="6138575"/>
                </a:lnTo>
                <a:lnTo>
                  <a:pt x="3371721" y="6136431"/>
                </a:lnTo>
                <a:lnTo>
                  <a:pt x="3352961" y="6126345"/>
                </a:lnTo>
                <a:lnTo>
                  <a:pt x="3306705" y="6105644"/>
                </a:lnTo>
                <a:lnTo>
                  <a:pt x="3292618" y="6093902"/>
                </a:lnTo>
                <a:lnTo>
                  <a:pt x="3281581" y="6087968"/>
                </a:lnTo>
                <a:lnTo>
                  <a:pt x="3258580" y="6065529"/>
                </a:lnTo>
                <a:lnTo>
                  <a:pt x="3230016" y="6041719"/>
                </a:lnTo>
                <a:lnTo>
                  <a:pt x="3223105" y="6030921"/>
                </a:lnTo>
                <a:lnTo>
                  <a:pt x="3208393" y="6016569"/>
                </a:lnTo>
                <a:lnTo>
                  <a:pt x="3182239" y="5967069"/>
                </a:lnTo>
                <a:lnTo>
                  <a:pt x="3174325" y="5954703"/>
                </a:lnTo>
                <a:cubicBezTo>
                  <a:pt x="3163991" y="5938027"/>
                  <a:pt x="3155270" y="5920723"/>
                  <a:pt x="3148102" y="5902966"/>
                </a:cubicBezTo>
                <a:lnTo>
                  <a:pt x="3135261" y="5861615"/>
                </a:lnTo>
                <a:lnTo>
                  <a:pt x="3129658" y="5847066"/>
                </a:lnTo>
                <a:cubicBezTo>
                  <a:pt x="3123521" y="5821734"/>
                  <a:pt x="3120782" y="5796314"/>
                  <a:pt x="3120953" y="5770988"/>
                </a:cubicBezTo>
                <a:lnTo>
                  <a:pt x="3124273" y="5742353"/>
                </a:lnTo>
                <a:lnTo>
                  <a:pt x="3123842" y="5735730"/>
                </a:lnTo>
                <a:lnTo>
                  <a:pt x="3126263" y="5725189"/>
                </a:lnTo>
                <a:lnTo>
                  <a:pt x="3129708" y="5695479"/>
                </a:lnTo>
                <a:lnTo>
                  <a:pt x="3142157" y="5656011"/>
                </a:lnTo>
                <a:lnTo>
                  <a:pt x="3149321" y="5624829"/>
                </a:lnTo>
                <a:lnTo>
                  <a:pt x="3168829" y="5589404"/>
                </a:lnTo>
                <a:lnTo>
                  <a:pt x="3187893" y="5550583"/>
                </a:lnTo>
                <a:lnTo>
                  <a:pt x="3203209" y="5526973"/>
                </a:lnTo>
                <a:lnTo>
                  <a:pt x="3204679" y="5524302"/>
                </a:lnTo>
                <a:lnTo>
                  <a:pt x="3206031" y="5522622"/>
                </a:lnTo>
                <a:lnTo>
                  <a:pt x="3231470" y="5483405"/>
                </a:lnTo>
                <a:lnTo>
                  <a:pt x="3329917" y="5368658"/>
                </a:lnTo>
                <a:lnTo>
                  <a:pt x="3339803" y="5356818"/>
                </a:lnTo>
                <a:lnTo>
                  <a:pt x="3454333" y="5218010"/>
                </a:lnTo>
                <a:lnTo>
                  <a:pt x="3498822" y="5158138"/>
                </a:lnTo>
                <a:lnTo>
                  <a:pt x="3572390" y="5055594"/>
                </a:lnTo>
                <a:cubicBezTo>
                  <a:pt x="3589745" y="5027571"/>
                  <a:pt x="3605933" y="4998821"/>
                  <a:pt x="3620628" y="4969145"/>
                </a:cubicBezTo>
                <a:lnTo>
                  <a:pt x="3643097" y="4916519"/>
                </a:lnTo>
                <a:lnTo>
                  <a:pt x="3654294" y="4888550"/>
                </a:lnTo>
                <a:cubicBezTo>
                  <a:pt x="3663511" y="4858606"/>
                  <a:pt x="3670022" y="4827950"/>
                  <a:pt x="3673192" y="4796518"/>
                </a:cubicBezTo>
                <a:lnTo>
                  <a:pt x="3672196" y="4712262"/>
                </a:lnTo>
                <a:lnTo>
                  <a:pt x="3663023" y="4686404"/>
                </a:lnTo>
                <a:lnTo>
                  <a:pt x="3636013" y="4646246"/>
                </a:lnTo>
                <a:lnTo>
                  <a:pt x="3589598" y="4611830"/>
                </a:lnTo>
                <a:lnTo>
                  <a:pt x="3539995" y="4593949"/>
                </a:lnTo>
                <a:lnTo>
                  <a:pt x="3490155" y="4586036"/>
                </a:lnTo>
                <a:lnTo>
                  <a:pt x="3479124" y="4584811"/>
                </a:lnTo>
                <a:lnTo>
                  <a:pt x="3442624" y="4585056"/>
                </a:lnTo>
                <a:lnTo>
                  <a:pt x="3413213" y="4586710"/>
                </a:lnTo>
                <a:lnTo>
                  <a:pt x="3381718" y="4591140"/>
                </a:lnTo>
                <a:lnTo>
                  <a:pt x="3359311" y="4595227"/>
                </a:lnTo>
                <a:lnTo>
                  <a:pt x="3251879" y="4625888"/>
                </a:lnTo>
                <a:lnTo>
                  <a:pt x="3241183" y="4629941"/>
                </a:lnTo>
                <a:lnTo>
                  <a:pt x="3140217" y="4669487"/>
                </a:lnTo>
                <a:lnTo>
                  <a:pt x="3069811" y="4696497"/>
                </a:lnTo>
                <a:lnTo>
                  <a:pt x="3034503" y="4710257"/>
                </a:lnTo>
                <a:lnTo>
                  <a:pt x="3023915" y="4714105"/>
                </a:lnTo>
                <a:lnTo>
                  <a:pt x="2987454" y="4728092"/>
                </a:lnTo>
                <a:lnTo>
                  <a:pt x="2904621" y="4757459"/>
                </a:lnTo>
                <a:lnTo>
                  <a:pt x="2846632" y="4778534"/>
                </a:lnTo>
                <a:lnTo>
                  <a:pt x="2840633" y="4780145"/>
                </a:lnTo>
                <a:lnTo>
                  <a:pt x="2833043" y="4782836"/>
                </a:lnTo>
                <a:cubicBezTo>
                  <a:pt x="2781142" y="4799581"/>
                  <a:pt x="2728731" y="4814396"/>
                  <a:pt x="2675577" y="4825993"/>
                </a:cubicBezTo>
                <a:lnTo>
                  <a:pt x="2663005" y="4827844"/>
                </a:lnTo>
                <a:lnTo>
                  <a:pt x="2654642" y="4830090"/>
                </a:lnTo>
                <a:cubicBezTo>
                  <a:pt x="2622189" y="4836588"/>
                  <a:pt x="2589481" y="4841865"/>
                  <a:pt x="2556477" y="4845656"/>
                </a:cubicBezTo>
                <a:lnTo>
                  <a:pt x="2530138" y="4847411"/>
                </a:lnTo>
                <a:lnTo>
                  <a:pt x="2513647" y="4849839"/>
                </a:lnTo>
                <a:cubicBezTo>
                  <a:pt x="2482475" y="4855228"/>
                  <a:pt x="2450833" y="4855003"/>
                  <a:pt x="2420328" y="4849715"/>
                </a:cubicBezTo>
                <a:lnTo>
                  <a:pt x="2393666" y="4842761"/>
                </a:lnTo>
                <a:lnTo>
                  <a:pt x="2377808" y="4840351"/>
                </a:lnTo>
                <a:lnTo>
                  <a:pt x="2359429" y="4830753"/>
                </a:lnTo>
                <a:lnTo>
                  <a:pt x="2333857" y="4819211"/>
                </a:lnTo>
                <a:lnTo>
                  <a:pt x="2327765" y="4814203"/>
                </a:lnTo>
                <a:lnTo>
                  <a:pt x="2309685" y="4804760"/>
                </a:lnTo>
                <a:lnTo>
                  <a:pt x="2282747" y="4777190"/>
                </a:lnTo>
                <a:lnTo>
                  <a:pt x="2263819" y="4761627"/>
                </a:lnTo>
                <a:lnTo>
                  <a:pt x="2259218" y="4753107"/>
                </a:lnTo>
                <a:lnTo>
                  <a:pt x="2255942" y="4749754"/>
                </a:lnTo>
                <a:lnTo>
                  <a:pt x="2234401" y="4707152"/>
                </a:lnTo>
                <a:lnTo>
                  <a:pt x="2219881" y="4680264"/>
                </a:lnTo>
                <a:lnTo>
                  <a:pt x="2197697" y="4688659"/>
                </a:lnTo>
                <a:lnTo>
                  <a:pt x="2035493" y="4753649"/>
                </a:lnTo>
                <a:lnTo>
                  <a:pt x="1981362" y="4779942"/>
                </a:lnTo>
                <a:lnTo>
                  <a:pt x="1876091" y="4834357"/>
                </a:lnTo>
                <a:lnTo>
                  <a:pt x="1780155" y="4887685"/>
                </a:lnTo>
                <a:lnTo>
                  <a:pt x="1746079" y="4907602"/>
                </a:lnTo>
                <a:lnTo>
                  <a:pt x="1642892" y="4968406"/>
                </a:lnTo>
                <a:cubicBezTo>
                  <a:pt x="1550194" y="5024842"/>
                  <a:pt x="1458038" y="5082437"/>
                  <a:pt x="1364562" y="5136709"/>
                </a:cubicBezTo>
                <a:lnTo>
                  <a:pt x="1324136" y="5159108"/>
                </a:lnTo>
                <a:lnTo>
                  <a:pt x="1288339" y="5180444"/>
                </a:lnTo>
                <a:lnTo>
                  <a:pt x="1249969" y="5200198"/>
                </a:lnTo>
                <a:lnTo>
                  <a:pt x="1223134" y="5215066"/>
                </a:lnTo>
                <a:lnTo>
                  <a:pt x="1189575" y="5231291"/>
                </a:lnTo>
                <a:lnTo>
                  <a:pt x="1105624" y="5274511"/>
                </a:lnTo>
                <a:cubicBezTo>
                  <a:pt x="1074465" y="5288618"/>
                  <a:pt x="1042909" y="5301781"/>
                  <a:pt x="1010866" y="5313765"/>
                </a:cubicBezTo>
                <a:lnTo>
                  <a:pt x="924422" y="5342250"/>
                </a:lnTo>
                <a:lnTo>
                  <a:pt x="896908" y="5352470"/>
                </a:lnTo>
                <a:lnTo>
                  <a:pt x="862474" y="5366254"/>
                </a:lnTo>
                <a:cubicBezTo>
                  <a:pt x="845530" y="5373609"/>
                  <a:pt x="828376" y="5379597"/>
                  <a:pt x="810483" y="5378359"/>
                </a:cubicBezTo>
                <a:lnTo>
                  <a:pt x="804552" y="5378494"/>
                </a:lnTo>
                <a:lnTo>
                  <a:pt x="804551" y="5378495"/>
                </a:lnTo>
                <a:lnTo>
                  <a:pt x="810496" y="5378359"/>
                </a:lnTo>
                <a:cubicBezTo>
                  <a:pt x="734493" y="5406522"/>
                  <a:pt x="655366" y="5417634"/>
                  <a:pt x="577559" y="5413777"/>
                </a:cubicBezTo>
                <a:lnTo>
                  <a:pt x="569264" y="5412571"/>
                </a:lnTo>
                <a:lnTo>
                  <a:pt x="559779" y="5413278"/>
                </a:lnTo>
                <a:cubicBezTo>
                  <a:pt x="455361" y="5409853"/>
                  <a:pt x="354812" y="5373756"/>
                  <a:pt x="268132" y="5315458"/>
                </a:cubicBezTo>
                <a:lnTo>
                  <a:pt x="252976" y="5303340"/>
                </a:lnTo>
                <a:lnTo>
                  <a:pt x="251305" y="5302399"/>
                </a:lnTo>
                <a:lnTo>
                  <a:pt x="240878" y="5293668"/>
                </a:lnTo>
                <a:lnTo>
                  <a:pt x="186443" y="5250146"/>
                </a:lnTo>
                <a:lnTo>
                  <a:pt x="178808" y="5241690"/>
                </a:lnTo>
                <a:lnTo>
                  <a:pt x="162040" y="5227648"/>
                </a:lnTo>
                <a:lnTo>
                  <a:pt x="124892" y="5181966"/>
                </a:lnTo>
                <a:lnTo>
                  <a:pt x="116220" y="5172361"/>
                </a:lnTo>
                <a:lnTo>
                  <a:pt x="112972" y="5167308"/>
                </a:lnTo>
                <a:lnTo>
                  <a:pt x="88068" y="5136684"/>
                </a:lnTo>
                <a:lnTo>
                  <a:pt x="65074" y="5092808"/>
                </a:lnTo>
                <a:lnTo>
                  <a:pt x="59685" y="5084428"/>
                </a:lnTo>
                <a:lnTo>
                  <a:pt x="55451" y="5074449"/>
                </a:lnTo>
                <a:lnTo>
                  <a:pt x="32716" y="5031068"/>
                </a:lnTo>
                <a:lnTo>
                  <a:pt x="26074" y="5005208"/>
                </a:lnTo>
                <a:lnTo>
                  <a:pt x="19059" y="4988674"/>
                </a:lnTo>
                <a:lnTo>
                  <a:pt x="11614" y="4948911"/>
                </a:lnTo>
                <a:lnTo>
                  <a:pt x="6322" y="4928308"/>
                </a:lnTo>
                <a:lnTo>
                  <a:pt x="5656" y="4917088"/>
                </a:lnTo>
                <a:lnTo>
                  <a:pt x="3040" y="4903119"/>
                </a:lnTo>
                <a:lnTo>
                  <a:pt x="908" y="4837176"/>
                </a:lnTo>
                <a:lnTo>
                  <a:pt x="0" y="4821907"/>
                </a:lnTo>
                <a:lnTo>
                  <a:pt x="326" y="4819195"/>
                </a:lnTo>
                <a:lnTo>
                  <a:pt x="225" y="4816055"/>
                </a:lnTo>
                <a:cubicBezTo>
                  <a:pt x="1429" y="4786985"/>
                  <a:pt x="4747" y="4757970"/>
                  <a:pt x="10092" y="4729315"/>
                </a:cubicBezTo>
                <a:lnTo>
                  <a:pt x="12008" y="4721957"/>
                </a:lnTo>
                <a:lnTo>
                  <a:pt x="12783" y="4715508"/>
                </a:lnTo>
                <a:lnTo>
                  <a:pt x="19515" y="4693132"/>
                </a:lnTo>
                <a:lnTo>
                  <a:pt x="32119" y="4644737"/>
                </a:lnTo>
                <a:lnTo>
                  <a:pt x="39113" y="4627994"/>
                </a:lnTo>
                <a:lnTo>
                  <a:pt x="43700" y="4612753"/>
                </a:lnTo>
                <a:lnTo>
                  <a:pt x="54149" y="4592002"/>
                </a:lnTo>
                <a:lnTo>
                  <a:pt x="65783" y="4564155"/>
                </a:lnTo>
                <a:lnTo>
                  <a:pt x="80790" y="4539104"/>
                </a:lnTo>
                <a:lnTo>
                  <a:pt x="91779" y="4517284"/>
                </a:lnTo>
                <a:lnTo>
                  <a:pt x="101601" y="4504367"/>
                </a:lnTo>
                <a:lnTo>
                  <a:pt x="110562" y="4489406"/>
                </a:lnTo>
                <a:lnTo>
                  <a:pt x="141113" y="4452395"/>
                </a:lnTo>
                <a:lnTo>
                  <a:pt x="156054" y="4432744"/>
                </a:lnTo>
                <a:lnTo>
                  <a:pt x="160736" y="4428623"/>
                </a:lnTo>
                <a:lnTo>
                  <a:pt x="165934" y="4422325"/>
                </a:lnTo>
                <a:cubicBezTo>
                  <a:pt x="186099" y="4401447"/>
                  <a:pt x="207942" y="4382153"/>
                  <a:pt x="231377" y="4364748"/>
                </a:cubicBezTo>
                <a:cubicBezTo>
                  <a:pt x="260854" y="4346506"/>
                  <a:pt x="291170" y="4329812"/>
                  <a:pt x="322191" y="4314657"/>
                </a:cubicBezTo>
                <a:lnTo>
                  <a:pt x="324559" y="4313639"/>
                </a:lnTo>
                <a:lnTo>
                  <a:pt x="329307" y="4311018"/>
                </a:lnTo>
                <a:lnTo>
                  <a:pt x="363207" y="4297022"/>
                </a:lnTo>
                <a:lnTo>
                  <a:pt x="417223" y="4273799"/>
                </a:lnTo>
                <a:cubicBezTo>
                  <a:pt x="449515" y="4261711"/>
                  <a:pt x="482356" y="4251151"/>
                  <a:pt x="515628" y="4242109"/>
                </a:cubicBezTo>
                <a:lnTo>
                  <a:pt x="518276" y="4241517"/>
                </a:lnTo>
                <a:lnTo>
                  <a:pt x="524100" y="4239644"/>
                </a:lnTo>
                <a:lnTo>
                  <a:pt x="614499" y="4219989"/>
                </a:lnTo>
                <a:lnTo>
                  <a:pt x="616573" y="4219525"/>
                </a:lnTo>
                <a:lnTo>
                  <a:pt x="616726" y="4219504"/>
                </a:lnTo>
                <a:lnTo>
                  <a:pt x="625442" y="4217609"/>
                </a:lnTo>
                <a:lnTo>
                  <a:pt x="648698" y="4215286"/>
                </a:lnTo>
                <a:lnTo>
                  <a:pt x="719221" y="4205982"/>
                </a:lnTo>
                <a:lnTo>
                  <a:pt x="733458" y="4205661"/>
                </a:lnTo>
                <a:lnTo>
                  <a:pt x="750627" y="4199917"/>
                </a:lnTo>
                <a:cubicBezTo>
                  <a:pt x="770482" y="4195897"/>
                  <a:pt x="798054" y="4194198"/>
                  <a:pt x="818189" y="4197823"/>
                </a:cubicBezTo>
                <a:lnTo>
                  <a:pt x="831246" y="4203457"/>
                </a:lnTo>
                <a:lnTo>
                  <a:pt x="874539" y="4202481"/>
                </a:lnTo>
                <a:cubicBezTo>
                  <a:pt x="926321" y="4204657"/>
                  <a:pt x="977954" y="4210164"/>
                  <a:pt x="1028965" y="4218966"/>
                </a:cubicBezTo>
                <a:lnTo>
                  <a:pt x="1171402" y="4242220"/>
                </a:lnTo>
                <a:lnTo>
                  <a:pt x="1218600" y="4248660"/>
                </a:lnTo>
                <a:cubicBezTo>
                  <a:pt x="1345262" y="4267949"/>
                  <a:pt x="1472433" y="4289837"/>
                  <a:pt x="1599320" y="4305280"/>
                </a:cubicBezTo>
                <a:lnTo>
                  <a:pt x="1741673" y="4318167"/>
                </a:lnTo>
                <a:lnTo>
                  <a:pt x="1825391" y="4322626"/>
                </a:lnTo>
                <a:lnTo>
                  <a:pt x="1884145" y="4322860"/>
                </a:lnTo>
                <a:lnTo>
                  <a:pt x="2012200" y="4319336"/>
                </a:lnTo>
                <a:cubicBezTo>
                  <a:pt x="2066610" y="4315220"/>
                  <a:pt x="2120762" y="4308290"/>
                  <a:pt x="2174544" y="4297949"/>
                </a:cubicBezTo>
                <a:lnTo>
                  <a:pt x="2298369" y="4265579"/>
                </a:lnTo>
                <a:lnTo>
                  <a:pt x="2343665" y="4250645"/>
                </a:lnTo>
                <a:lnTo>
                  <a:pt x="2354419" y="4244120"/>
                </a:lnTo>
                <a:lnTo>
                  <a:pt x="2372036" y="4223640"/>
                </a:lnTo>
                <a:lnTo>
                  <a:pt x="2372738" y="4222441"/>
                </a:lnTo>
                <a:lnTo>
                  <a:pt x="2376217" y="4204130"/>
                </a:lnTo>
                <a:lnTo>
                  <a:pt x="2376309" y="4191606"/>
                </a:lnTo>
                <a:lnTo>
                  <a:pt x="2376074" y="4190840"/>
                </a:lnTo>
                <a:lnTo>
                  <a:pt x="2366311" y="4165186"/>
                </a:lnTo>
                <a:lnTo>
                  <a:pt x="2340655" y="4134394"/>
                </a:lnTo>
                <a:lnTo>
                  <a:pt x="2298278" y="4098823"/>
                </a:lnTo>
                <a:lnTo>
                  <a:pt x="2281076" y="4090098"/>
                </a:lnTo>
                <a:lnTo>
                  <a:pt x="2277236" y="4088352"/>
                </a:lnTo>
                <a:lnTo>
                  <a:pt x="2267647" y="4083286"/>
                </a:lnTo>
                <a:lnTo>
                  <a:pt x="2245841" y="4072226"/>
                </a:lnTo>
                <a:lnTo>
                  <a:pt x="2202940" y="4052071"/>
                </a:lnTo>
                <a:lnTo>
                  <a:pt x="2157787" y="4036292"/>
                </a:lnTo>
                <a:cubicBezTo>
                  <a:pt x="2094578" y="4017990"/>
                  <a:pt x="2027867" y="4007758"/>
                  <a:pt x="1965425" y="3989744"/>
                </a:cubicBezTo>
                <a:lnTo>
                  <a:pt x="1958250" y="3987239"/>
                </a:lnTo>
                <a:lnTo>
                  <a:pt x="1952897" y="3985875"/>
                </a:lnTo>
                <a:lnTo>
                  <a:pt x="1908887" y="3970012"/>
                </a:lnTo>
                <a:lnTo>
                  <a:pt x="1904693" y="3968548"/>
                </a:lnTo>
                <a:lnTo>
                  <a:pt x="1904414" y="3968400"/>
                </a:lnTo>
                <a:lnTo>
                  <a:pt x="1896528" y="3965557"/>
                </a:lnTo>
                <a:cubicBezTo>
                  <a:pt x="1860240" y="3949566"/>
                  <a:pt x="1826875" y="3927980"/>
                  <a:pt x="1798519" y="3896584"/>
                </a:cubicBezTo>
                <a:cubicBezTo>
                  <a:pt x="1759938" y="3839940"/>
                  <a:pt x="1756144" y="3777288"/>
                  <a:pt x="1762006" y="3713398"/>
                </a:cubicBezTo>
                <a:lnTo>
                  <a:pt x="1772970" y="3631607"/>
                </a:lnTo>
                <a:lnTo>
                  <a:pt x="1774845" y="3617556"/>
                </a:lnTo>
                <a:cubicBezTo>
                  <a:pt x="1779446" y="3585604"/>
                  <a:pt x="1783325" y="3553943"/>
                  <a:pt x="1783344" y="3523186"/>
                </a:cubicBezTo>
                <a:lnTo>
                  <a:pt x="1769351" y="3456270"/>
                </a:lnTo>
                <a:lnTo>
                  <a:pt x="1763617" y="3443332"/>
                </a:lnTo>
                <a:lnTo>
                  <a:pt x="1742445" y="3395850"/>
                </a:lnTo>
                <a:lnTo>
                  <a:pt x="1720395" y="3364199"/>
                </a:lnTo>
                <a:lnTo>
                  <a:pt x="1704570" y="3341719"/>
                </a:lnTo>
                <a:lnTo>
                  <a:pt x="1673147" y="3309856"/>
                </a:lnTo>
                <a:lnTo>
                  <a:pt x="1657566" y="3294274"/>
                </a:lnTo>
                <a:lnTo>
                  <a:pt x="1621893" y="3267625"/>
                </a:lnTo>
                <a:lnTo>
                  <a:pt x="1603159" y="3253900"/>
                </a:lnTo>
                <a:lnTo>
                  <a:pt x="1569044" y="3235067"/>
                </a:lnTo>
                <a:lnTo>
                  <a:pt x="1542923" y="3221044"/>
                </a:lnTo>
                <a:lnTo>
                  <a:pt x="1515885" y="3210413"/>
                </a:lnTo>
                <a:lnTo>
                  <a:pt x="1478485" y="3196341"/>
                </a:lnTo>
                <a:lnTo>
                  <a:pt x="1462391" y="3192305"/>
                </a:lnTo>
                <a:lnTo>
                  <a:pt x="1414381" y="3181222"/>
                </a:lnTo>
                <a:lnTo>
                  <a:pt x="1383479" y="3179878"/>
                </a:lnTo>
                <a:lnTo>
                  <a:pt x="1291094" y="3177910"/>
                </a:lnTo>
                <a:lnTo>
                  <a:pt x="1258386" y="3179444"/>
                </a:lnTo>
                <a:lnTo>
                  <a:pt x="1184058" y="3185128"/>
                </a:lnTo>
                <a:lnTo>
                  <a:pt x="1001345" y="3209665"/>
                </a:lnTo>
                <a:lnTo>
                  <a:pt x="897437" y="3227112"/>
                </a:lnTo>
                <a:lnTo>
                  <a:pt x="894971" y="3227530"/>
                </a:lnTo>
                <a:lnTo>
                  <a:pt x="892790" y="3227890"/>
                </a:lnTo>
                <a:lnTo>
                  <a:pt x="793878" y="3244496"/>
                </a:lnTo>
                <a:lnTo>
                  <a:pt x="786208" y="3245495"/>
                </a:lnTo>
                <a:lnTo>
                  <a:pt x="766583" y="3248735"/>
                </a:lnTo>
                <a:cubicBezTo>
                  <a:pt x="702350" y="3258433"/>
                  <a:pt x="638034" y="3266223"/>
                  <a:pt x="573495" y="3269606"/>
                </a:cubicBezTo>
                <a:lnTo>
                  <a:pt x="564184" y="3269747"/>
                </a:lnTo>
                <a:lnTo>
                  <a:pt x="549405" y="3272688"/>
                </a:lnTo>
                <a:cubicBezTo>
                  <a:pt x="519890" y="3276562"/>
                  <a:pt x="481966" y="3278206"/>
                  <a:pt x="452813" y="3274757"/>
                </a:cubicBezTo>
                <a:lnTo>
                  <a:pt x="425180" y="3267374"/>
                </a:lnTo>
                <a:lnTo>
                  <a:pt x="379073" y="3264054"/>
                </a:lnTo>
                <a:lnTo>
                  <a:pt x="339778" y="3253976"/>
                </a:lnTo>
                <a:lnTo>
                  <a:pt x="326922" y="3252090"/>
                </a:lnTo>
                <a:lnTo>
                  <a:pt x="316970" y="3248125"/>
                </a:lnTo>
                <a:lnTo>
                  <a:pt x="295415" y="3242595"/>
                </a:lnTo>
                <a:lnTo>
                  <a:pt x="262360" y="3226361"/>
                </a:lnTo>
                <a:lnTo>
                  <a:pt x="241427" y="3218016"/>
                </a:lnTo>
                <a:lnTo>
                  <a:pt x="230821" y="3210870"/>
                </a:lnTo>
                <a:lnTo>
                  <a:pt x="217566" y="3204357"/>
                </a:lnTo>
                <a:lnTo>
                  <a:pt x="189241" y="3182841"/>
                </a:lnTo>
                <a:lnTo>
                  <a:pt x="164777" y="3166351"/>
                </a:lnTo>
                <a:lnTo>
                  <a:pt x="156947" y="3158310"/>
                </a:lnTo>
                <a:lnTo>
                  <a:pt x="148388" y="3151809"/>
                </a:lnTo>
                <a:lnTo>
                  <a:pt x="122945" y="3123389"/>
                </a:lnTo>
                <a:lnTo>
                  <a:pt x="100424" y="3100260"/>
                </a:lnTo>
                <a:lnTo>
                  <a:pt x="96154" y="3093462"/>
                </a:lnTo>
                <a:lnTo>
                  <a:pt x="90739" y="3087420"/>
                </a:lnTo>
                <a:lnTo>
                  <a:pt x="68172" y="3048938"/>
                </a:lnTo>
                <a:lnTo>
                  <a:pt x="51815" y="3022907"/>
                </a:lnTo>
                <a:lnTo>
                  <a:pt x="50264" y="3018401"/>
                </a:lnTo>
                <a:lnTo>
                  <a:pt x="47481" y="3013657"/>
                </a:lnTo>
                <a:lnTo>
                  <a:pt x="30469" y="2960898"/>
                </a:lnTo>
                <a:lnTo>
                  <a:pt x="22400" y="2937457"/>
                </a:lnTo>
                <a:lnTo>
                  <a:pt x="22246" y="2935394"/>
                </a:lnTo>
                <a:lnTo>
                  <a:pt x="21471" y="2932991"/>
                </a:lnTo>
                <a:cubicBezTo>
                  <a:pt x="15993" y="2905236"/>
                  <a:pt x="13868" y="2876729"/>
                  <a:pt x="15570" y="2847902"/>
                </a:cubicBezTo>
                <a:lnTo>
                  <a:pt x="15658" y="2847456"/>
                </a:lnTo>
                <a:lnTo>
                  <a:pt x="15630" y="2847084"/>
                </a:lnTo>
                <a:lnTo>
                  <a:pt x="17181" y="2839686"/>
                </a:lnTo>
                <a:lnTo>
                  <a:pt x="32638" y="2760845"/>
                </a:lnTo>
                <a:lnTo>
                  <a:pt x="34640" y="2756423"/>
                </a:lnTo>
                <a:lnTo>
                  <a:pt x="34952" y="2754936"/>
                </a:lnTo>
                <a:lnTo>
                  <a:pt x="44181" y="2735358"/>
                </a:lnTo>
                <a:lnTo>
                  <a:pt x="68244" y="2682230"/>
                </a:lnTo>
                <a:lnTo>
                  <a:pt x="70492" y="2679544"/>
                </a:lnTo>
                <a:lnTo>
                  <a:pt x="71347" y="2677731"/>
                </a:lnTo>
                <a:lnTo>
                  <a:pt x="96147" y="2648891"/>
                </a:lnTo>
                <a:lnTo>
                  <a:pt x="121271" y="2618876"/>
                </a:lnTo>
                <a:lnTo>
                  <a:pt x="123085" y="2617566"/>
                </a:lnTo>
                <a:lnTo>
                  <a:pt x="124695" y="2615696"/>
                </a:lnTo>
                <a:lnTo>
                  <a:pt x="166674" y="2586154"/>
                </a:lnTo>
                <a:lnTo>
                  <a:pt x="187953" y="2570816"/>
                </a:lnTo>
                <a:lnTo>
                  <a:pt x="189258" y="2570259"/>
                </a:lnTo>
                <a:lnTo>
                  <a:pt x="191311" y="2568814"/>
                </a:lnTo>
                <a:lnTo>
                  <a:pt x="243877" y="2546934"/>
                </a:lnTo>
                <a:lnTo>
                  <a:pt x="264528" y="2538116"/>
                </a:lnTo>
                <a:lnTo>
                  <a:pt x="265605" y="2537890"/>
                </a:lnTo>
                <a:lnTo>
                  <a:pt x="267511" y="2537097"/>
                </a:lnTo>
                <a:lnTo>
                  <a:pt x="320617" y="2526378"/>
                </a:lnTo>
                <a:lnTo>
                  <a:pt x="347225" y="2520810"/>
                </a:lnTo>
                <a:lnTo>
                  <a:pt x="348323" y="2520785"/>
                </a:lnTo>
                <a:lnTo>
                  <a:pt x="349607" y="2520527"/>
                </a:lnTo>
                <a:lnTo>
                  <a:pt x="395908" y="2519743"/>
                </a:lnTo>
                <a:lnTo>
                  <a:pt x="432291" y="2518945"/>
                </a:lnTo>
                <a:lnTo>
                  <a:pt x="433300" y="2519109"/>
                </a:lnTo>
                <a:lnTo>
                  <a:pt x="433918" y="2519099"/>
                </a:lnTo>
                <a:lnTo>
                  <a:pt x="476279" y="2526109"/>
                </a:lnTo>
                <a:lnTo>
                  <a:pt x="515941" y="2532568"/>
                </a:lnTo>
                <a:lnTo>
                  <a:pt x="516448" y="2532756"/>
                </a:lnTo>
                <a:lnTo>
                  <a:pt x="516749" y="2532806"/>
                </a:lnTo>
                <a:cubicBezTo>
                  <a:pt x="543706" y="2539898"/>
                  <a:pt x="569801" y="2549511"/>
                  <a:pt x="594425" y="2561645"/>
                </a:cubicBezTo>
                <a:lnTo>
                  <a:pt x="631153" y="2579214"/>
                </a:lnTo>
                <a:lnTo>
                  <a:pt x="721751" y="2622359"/>
                </a:lnTo>
                <a:lnTo>
                  <a:pt x="724387" y="2623820"/>
                </a:lnTo>
                <a:lnTo>
                  <a:pt x="727045" y="2625089"/>
                </a:lnTo>
                <a:lnTo>
                  <a:pt x="778078" y="2653511"/>
                </a:lnTo>
                <a:lnTo>
                  <a:pt x="845781" y="2690956"/>
                </a:lnTo>
                <a:lnTo>
                  <a:pt x="853328" y="2695424"/>
                </a:lnTo>
                <a:lnTo>
                  <a:pt x="856428" y="2697150"/>
                </a:lnTo>
                <a:lnTo>
                  <a:pt x="1099840" y="2840941"/>
                </a:lnTo>
                <a:lnTo>
                  <a:pt x="1152565" y="2869910"/>
                </a:lnTo>
                <a:lnTo>
                  <a:pt x="1227189" y="2909949"/>
                </a:lnTo>
                <a:lnTo>
                  <a:pt x="1284890" y="2937098"/>
                </a:lnTo>
                <a:lnTo>
                  <a:pt x="1358798" y="2970072"/>
                </a:lnTo>
                <a:lnTo>
                  <a:pt x="1418535" y="2991594"/>
                </a:lnTo>
                <a:lnTo>
                  <a:pt x="1496835" y="3016863"/>
                </a:lnTo>
                <a:lnTo>
                  <a:pt x="1554274" y="3029841"/>
                </a:lnTo>
                <a:lnTo>
                  <a:pt x="1650843" y="3046707"/>
                </a:lnTo>
                <a:lnTo>
                  <a:pt x="1736950" y="3054508"/>
                </a:lnTo>
                <a:cubicBezTo>
                  <a:pt x="1757751" y="3054182"/>
                  <a:pt x="1778580" y="3052715"/>
                  <a:pt x="1799210" y="3050035"/>
                </a:cubicBezTo>
                <a:lnTo>
                  <a:pt x="1852490" y="3039769"/>
                </a:lnTo>
                <a:lnTo>
                  <a:pt x="1881288" y="3031265"/>
                </a:lnTo>
                <a:lnTo>
                  <a:pt x="1911963" y="3021040"/>
                </a:lnTo>
                <a:lnTo>
                  <a:pt x="1979805" y="2985993"/>
                </a:lnTo>
                <a:lnTo>
                  <a:pt x="2040808" y="2935618"/>
                </a:lnTo>
                <a:lnTo>
                  <a:pt x="2042528" y="2933795"/>
                </a:lnTo>
                <a:lnTo>
                  <a:pt x="2074746" y="2889607"/>
                </a:lnTo>
                <a:lnTo>
                  <a:pt x="2102270" y="2830210"/>
                </a:lnTo>
                <a:lnTo>
                  <a:pt x="2116459" y="2749622"/>
                </a:lnTo>
                <a:lnTo>
                  <a:pt x="2116880" y="2735806"/>
                </a:lnTo>
                <a:lnTo>
                  <a:pt x="2109549" y="2681860"/>
                </a:lnTo>
                <a:lnTo>
                  <a:pt x="2095676" y="2636647"/>
                </a:lnTo>
                <a:cubicBezTo>
                  <a:pt x="2085432" y="2614951"/>
                  <a:pt x="2072493" y="2595349"/>
                  <a:pt x="2057471" y="2577373"/>
                </a:cubicBezTo>
                <a:lnTo>
                  <a:pt x="2048527" y="2568640"/>
                </a:lnTo>
                <a:lnTo>
                  <a:pt x="2013250" y="2534485"/>
                </a:lnTo>
                <a:cubicBezTo>
                  <a:pt x="1996444" y="2520374"/>
                  <a:pt x="1978793" y="2507384"/>
                  <a:pt x="1960580" y="2495139"/>
                </a:cubicBezTo>
                <a:lnTo>
                  <a:pt x="1872615" y="2442860"/>
                </a:lnTo>
                <a:lnTo>
                  <a:pt x="1816727" y="2410939"/>
                </a:lnTo>
                <a:cubicBezTo>
                  <a:pt x="1794896" y="2398736"/>
                  <a:pt x="1773439" y="2386341"/>
                  <a:pt x="1752973" y="2373296"/>
                </a:cubicBezTo>
                <a:lnTo>
                  <a:pt x="1736871" y="2361719"/>
                </a:lnTo>
                <a:lnTo>
                  <a:pt x="1733392" y="2359636"/>
                </a:lnTo>
                <a:lnTo>
                  <a:pt x="1723099" y="2351815"/>
                </a:lnTo>
                <a:lnTo>
                  <a:pt x="1695158" y="2331724"/>
                </a:lnTo>
                <a:lnTo>
                  <a:pt x="1685904" y="2323559"/>
                </a:lnTo>
                <a:lnTo>
                  <a:pt x="1681036" y="2319862"/>
                </a:lnTo>
                <a:lnTo>
                  <a:pt x="1675474" y="2314358"/>
                </a:lnTo>
                <a:lnTo>
                  <a:pt x="1641660" y="2284516"/>
                </a:lnTo>
                <a:cubicBezTo>
                  <a:pt x="1625989" y="2266988"/>
                  <a:pt x="1612480" y="2247819"/>
                  <a:pt x="1601137" y="2227475"/>
                </a:cubicBezTo>
                <a:lnTo>
                  <a:pt x="1600209" y="2225315"/>
                </a:lnTo>
                <a:lnTo>
                  <a:pt x="1596065" y="2219412"/>
                </a:lnTo>
                <a:cubicBezTo>
                  <a:pt x="1564697" y="2162213"/>
                  <a:pt x="1552451" y="2095776"/>
                  <a:pt x="1557117" y="2029999"/>
                </a:cubicBezTo>
                <a:lnTo>
                  <a:pt x="1557712" y="2026206"/>
                </a:lnTo>
                <a:lnTo>
                  <a:pt x="1557670" y="2024151"/>
                </a:lnTo>
                <a:lnTo>
                  <a:pt x="1563408" y="1989882"/>
                </a:lnTo>
                <a:lnTo>
                  <a:pt x="1567337" y="1964812"/>
                </a:lnTo>
                <a:lnTo>
                  <a:pt x="1567870" y="1963228"/>
                </a:lnTo>
                <a:lnTo>
                  <a:pt x="1569313" y="1954605"/>
                </a:lnTo>
                <a:lnTo>
                  <a:pt x="1583072" y="1917950"/>
                </a:lnTo>
                <a:lnTo>
                  <a:pt x="1588340" y="1902262"/>
                </a:lnTo>
                <a:lnTo>
                  <a:pt x="1590360" y="1898537"/>
                </a:lnTo>
                <a:lnTo>
                  <a:pt x="1594069" y="1888655"/>
                </a:lnTo>
                <a:lnTo>
                  <a:pt x="1605330" y="1870930"/>
                </a:lnTo>
                <a:lnTo>
                  <a:pt x="1619635" y="1844547"/>
                </a:lnTo>
                <a:lnTo>
                  <a:pt x="1630966" y="1830572"/>
                </a:lnTo>
                <a:lnTo>
                  <a:pt x="1631970" y="1828991"/>
                </a:lnTo>
                <a:lnTo>
                  <a:pt x="1634465" y="1826257"/>
                </a:lnTo>
                <a:lnTo>
                  <a:pt x="1660726" y="1793865"/>
                </a:lnTo>
                <a:lnTo>
                  <a:pt x="1673330" y="1783657"/>
                </a:lnTo>
                <a:lnTo>
                  <a:pt x="1681725" y="1774459"/>
                </a:lnTo>
                <a:lnTo>
                  <a:pt x="1696862" y="1764603"/>
                </a:lnTo>
                <a:lnTo>
                  <a:pt x="1713456" y="1751163"/>
                </a:lnTo>
                <a:lnTo>
                  <a:pt x="1730212" y="1742880"/>
                </a:lnTo>
                <a:lnTo>
                  <a:pt x="1742529" y="1734858"/>
                </a:lnTo>
                <a:lnTo>
                  <a:pt x="1757048" y="1729616"/>
                </a:lnTo>
                <a:lnTo>
                  <a:pt x="1773706" y="1721384"/>
                </a:lnTo>
                <a:lnTo>
                  <a:pt x="1795675" y="1715673"/>
                </a:lnTo>
                <a:lnTo>
                  <a:pt x="1810918" y="1710171"/>
                </a:lnTo>
                <a:lnTo>
                  <a:pt x="1823243" y="1708507"/>
                </a:lnTo>
                <a:lnTo>
                  <a:pt x="1838852" y="1704451"/>
                </a:lnTo>
                <a:lnTo>
                  <a:pt x="1865502" y="1702804"/>
                </a:lnTo>
                <a:lnTo>
                  <a:pt x="1883430" y="1700384"/>
                </a:lnTo>
                <a:lnTo>
                  <a:pt x="1893411" y="1701079"/>
                </a:lnTo>
                <a:lnTo>
                  <a:pt x="1906246" y="1700285"/>
                </a:lnTo>
                <a:lnTo>
                  <a:pt x="1935556" y="1704014"/>
                </a:lnTo>
                <a:lnTo>
                  <a:pt x="1956603" y="1705480"/>
                </a:lnTo>
                <a:lnTo>
                  <a:pt x="1964344" y="1707677"/>
                </a:lnTo>
                <a:lnTo>
                  <a:pt x="1973261" y="1708811"/>
                </a:lnTo>
                <a:lnTo>
                  <a:pt x="2003182" y="1718696"/>
                </a:lnTo>
                <a:lnTo>
                  <a:pt x="2026968" y="1725444"/>
                </a:lnTo>
                <a:lnTo>
                  <a:pt x="2032180" y="1728275"/>
                </a:lnTo>
                <a:lnTo>
                  <a:pt x="2037248" y="1729949"/>
                </a:lnTo>
                <a:lnTo>
                  <a:pt x="2068797" y="1748164"/>
                </a:lnTo>
                <a:lnTo>
                  <a:pt x="2091067" y="1760260"/>
                </a:lnTo>
                <a:lnTo>
                  <a:pt x="2093333" y="1762329"/>
                </a:lnTo>
                <a:lnTo>
                  <a:pt x="2095573" y="1763623"/>
                </a:lnTo>
                <a:cubicBezTo>
                  <a:pt x="2113777" y="1776927"/>
                  <a:pt x="2130598" y="1792308"/>
                  <a:pt x="2145592" y="1809752"/>
                </a:cubicBezTo>
                <a:lnTo>
                  <a:pt x="2196804" y="1871875"/>
                </a:lnTo>
                <a:lnTo>
                  <a:pt x="2208944" y="1886519"/>
                </a:lnTo>
                <a:lnTo>
                  <a:pt x="2209344" y="1887089"/>
                </a:lnTo>
                <a:lnTo>
                  <a:pt x="2210260" y="1888199"/>
                </a:lnTo>
                <a:lnTo>
                  <a:pt x="2232866" y="1920536"/>
                </a:lnTo>
                <a:lnTo>
                  <a:pt x="2266658" y="1968588"/>
                </a:lnTo>
                <a:lnTo>
                  <a:pt x="2280597" y="1989925"/>
                </a:lnTo>
                <a:lnTo>
                  <a:pt x="2379003" y="2140284"/>
                </a:lnTo>
                <a:lnTo>
                  <a:pt x="2402764" y="2173020"/>
                </a:lnTo>
                <a:lnTo>
                  <a:pt x="2439265" y="2222442"/>
                </a:lnTo>
                <a:lnTo>
                  <a:pt x="2464010" y="2250782"/>
                </a:lnTo>
                <a:lnTo>
                  <a:pt x="2506335" y="2297730"/>
                </a:lnTo>
                <a:lnTo>
                  <a:pt x="2532637" y="2320779"/>
                </a:lnTo>
                <a:lnTo>
                  <a:pt x="2583871" y="2363356"/>
                </a:lnTo>
                <a:lnTo>
                  <a:pt x="2608671" y="2378489"/>
                </a:lnTo>
                <a:lnTo>
                  <a:pt x="2672414" y="2414172"/>
                </a:lnTo>
                <a:lnTo>
                  <a:pt x="2704096" y="2423558"/>
                </a:lnTo>
                <a:lnTo>
                  <a:pt x="2718131" y="2426602"/>
                </a:lnTo>
                <a:lnTo>
                  <a:pt x="2746822" y="2429464"/>
                </a:lnTo>
                <a:lnTo>
                  <a:pt x="2770603" y="2430482"/>
                </a:lnTo>
                <a:lnTo>
                  <a:pt x="2789750" y="2428964"/>
                </a:lnTo>
                <a:lnTo>
                  <a:pt x="2820328" y="2425313"/>
                </a:lnTo>
                <a:lnTo>
                  <a:pt x="2833292" y="2422081"/>
                </a:lnTo>
                <a:lnTo>
                  <a:pt x="2865348" y="2413240"/>
                </a:lnTo>
                <a:lnTo>
                  <a:pt x="2943602" y="2373925"/>
                </a:lnTo>
                <a:lnTo>
                  <a:pt x="2953338" y="2368942"/>
                </a:lnTo>
                <a:lnTo>
                  <a:pt x="3029544" y="2300857"/>
                </a:lnTo>
                <a:lnTo>
                  <a:pt x="3035700" y="2292048"/>
                </a:lnTo>
                <a:lnTo>
                  <a:pt x="3084961" y="2218282"/>
                </a:lnTo>
                <a:lnTo>
                  <a:pt x="3095395" y="2189859"/>
                </a:lnTo>
                <a:lnTo>
                  <a:pt x="3115588" y="2127619"/>
                </a:lnTo>
                <a:lnTo>
                  <a:pt x="3119884" y="2046956"/>
                </a:lnTo>
                <a:lnTo>
                  <a:pt x="3118696" y="2035087"/>
                </a:lnTo>
                <a:lnTo>
                  <a:pt x="3112431" y="2003968"/>
                </a:lnTo>
                <a:lnTo>
                  <a:pt x="3107294" y="1986661"/>
                </a:lnTo>
                <a:lnTo>
                  <a:pt x="3096407" y="1959123"/>
                </a:lnTo>
                <a:lnTo>
                  <a:pt x="3088258" y="1943572"/>
                </a:lnTo>
                <a:lnTo>
                  <a:pt x="3022778" y="1858601"/>
                </a:lnTo>
                <a:lnTo>
                  <a:pt x="2882336" y="1692590"/>
                </a:lnTo>
                <a:cubicBezTo>
                  <a:pt x="2814416" y="1617898"/>
                  <a:pt x="2744527" y="1544873"/>
                  <a:pt x="2675022" y="1471507"/>
                </a:cubicBezTo>
                <a:lnTo>
                  <a:pt x="2664532" y="1460089"/>
                </a:lnTo>
                <a:lnTo>
                  <a:pt x="2553487" y="1343729"/>
                </a:lnTo>
                <a:cubicBezTo>
                  <a:pt x="2507342" y="1294043"/>
                  <a:pt x="2462282" y="1243652"/>
                  <a:pt x="2419352" y="1191879"/>
                </a:cubicBezTo>
                <a:lnTo>
                  <a:pt x="2301195" y="1035956"/>
                </a:lnTo>
                <a:lnTo>
                  <a:pt x="2281467" y="1011133"/>
                </a:lnTo>
                <a:cubicBezTo>
                  <a:pt x="2220201" y="917844"/>
                  <a:pt x="2160671" y="812200"/>
                  <a:pt x="2127541" y="701875"/>
                </a:cubicBezTo>
                <a:lnTo>
                  <a:pt x="2122273" y="679331"/>
                </a:lnTo>
                <a:lnTo>
                  <a:pt x="2118756" y="670710"/>
                </a:lnTo>
                <a:lnTo>
                  <a:pt x="2116270" y="653649"/>
                </a:lnTo>
                <a:lnTo>
                  <a:pt x="2108028" y="618374"/>
                </a:lnTo>
                <a:lnTo>
                  <a:pt x="2103502" y="565961"/>
                </a:lnTo>
                <a:lnTo>
                  <a:pt x="2100094" y="542555"/>
                </a:lnTo>
                <a:lnTo>
                  <a:pt x="2100913" y="535972"/>
                </a:lnTo>
                <a:lnTo>
                  <a:pt x="2100728" y="533838"/>
                </a:lnTo>
                <a:cubicBezTo>
                  <a:pt x="2100587" y="505566"/>
                  <a:pt x="2102866" y="477242"/>
                  <a:pt x="2107952" y="448985"/>
                </a:cubicBezTo>
                <a:lnTo>
                  <a:pt x="2114658" y="425450"/>
                </a:lnTo>
                <a:lnTo>
                  <a:pt x="2116119" y="413696"/>
                </a:lnTo>
                <a:lnTo>
                  <a:pt x="2125133" y="388683"/>
                </a:lnTo>
                <a:lnTo>
                  <a:pt x="2132013" y="364535"/>
                </a:lnTo>
                <a:lnTo>
                  <a:pt x="2136435" y="357317"/>
                </a:lnTo>
                <a:lnTo>
                  <a:pt x="2137926" y="353180"/>
                </a:lnTo>
                <a:cubicBezTo>
                  <a:pt x="2164490" y="294804"/>
                  <a:pt x="2205475" y="243683"/>
                  <a:pt x="2262298" y="207338"/>
                </a:cubicBezTo>
                <a:lnTo>
                  <a:pt x="2288287" y="194662"/>
                </a:lnTo>
                <a:lnTo>
                  <a:pt x="2328656" y="170641"/>
                </a:lnTo>
                <a:lnTo>
                  <a:pt x="2359778" y="159780"/>
                </a:lnTo>
                <a:lnTo>
                  <a:pt x="2372045" y="153796"/>
                </a:lnTo>
                <a:lnTo>
                  <a:pt x="2386279" y="150539"/>
                </a:lnTo>
                <a:lnTo>
                  <a:pt x="2417323" y="139714"/>
                </a:lnTo>
                <a:lnTo>
                  <a:pt x="2472382" y="130835"/>
                </a:lnTo>
                <a:lnTo>
                  <a:pt x="2489398" y="126941"/>
                </a:lnTo>
                <a:lnTo>
                  <a:pt x="2497287" y="126818"/>
                </a:lnTo>
                <a:lnTo>
                  <a:pt x="2511533" y="124521"/>
                </a:lnTo>
                <a:cubicBezTo>
                  <a:pt x="2575370" y="119487"/>
                  <a:pt x="2640461" y="124494"/>
                  <a:pt x="2701959" y="138645"/>
                </a:cubicBezTo>
                <a:lnTo>
                  <a:pt x="2723347" y="145372"/>
                </a:lnTo>
                <a:lnTo>
                  <a:pt x="2729489" y="146472"/>
                </a:lnTo>
                <a:lnTo>
                  <a:pt x="2742838" y="151502"/>
                </a:lnTo>
                <a:lnTo>
                  <a:pt x="2790906" y="166620"/>
                </a:lnTo>
                <a:lnTo>
                  <a:pt x="2815881" y="179024"/>
                </a:lnTo>
                <a:lnTo>
                  <a:pt x="2843554" y="189452"/>
                </a:lnTo>
                <a:lnTo>
                  <a:pt x="2874875" y="208326"/>
                </a:lnTo>
                <a:lnTo>
                  <a:pt x="2910419" y="225981"/>
                </a:lnTo>
                <a:lnTo>
                  <a:pt x="2928809" y="240828"/>
                </a:lnTo>
                <a:lnTo>
                  <a:pt x="2947849" y="252302"/>
                </a:lnTo>
                <a:lnTo>
                  <a:pt x="2990712" y="290806"/>
                </a:lnTo>
                <a:lnTo>
                  <a:pt x="3013479" y="309188"/>
                </a:lnTo>
                <a:lnTo>
                  <a:pt x="3020450" y="317521"/>
                </a:lnTo>
                <a:lnTo>
                  <a:pt x="3038037" y="333320"/>
                </a:lnTo>
                <a:lnTo>
                  <a:pt x="3070018" y="376773"/>
                </a:lnTo>
                <a:lnTo>
                  <a:pt x="3098791" y="411167"/>
                </a:lnTo>
                <a:cubicBezTo>
                  <a:pt x="3124126" y="447725"/>
                  <a:pt x="3146288" y="486565"/>
                  <a:pt x="3165059" y="526843"/>
                </a:cubicBezTo>
                <a:lnTo>
                  <a:pt x="3172729" y="542216"/>
                </a:lnTo>
                <a:lnTo>
                  <a:pt x="3184310" y="562714"/>
                </a:lnTo>
                <a:lnTo>
                  <a:pt x="3203618" y="604130"/>
                </a:lnTo>
                <a:lnTo>
                  <a:pt x="3234795" y="666621"/>
                </a:lnTo>
                <a:cubicBezTo>
                  <a:pt x="3255995" y="714042"/>
                  <a:pt x="3275342" y="762213"/>
                  <a:pt x="3293408" y="810900"/>
                </a:cubicBezTo>
                <a:lnTo>
                  <a:pt x="3326985" y="912842"/>
                </a:lnTo>
                <a:lnTo>
                  <a:pt x="3352744" y="982473"/>
                </a:lnTo>
                <a:cubicBezTo>
                  <a:pt x="3384251" y="1078315"/>
                  <a:pt x="3413444" y="1175121"/>
                  <a:pt x="3443592" y="1271465"/>
                </a:cubicBezTo>
                <a:lnTo>
                  <a:pt x="3516454" y="1487354"/>
                </a:lnTo>
                <a:lnTo>
                  <a:pt x="3540188" y="1550618"/>
                </a:lnTo>
                <a:lnTo>
                  <a:pt x="3588877" y="1658127"/>
                </a:lnTo>
                <a:lnTo>
                  <a:pt x="3650813" y="1731434"/>
                </a:lnTo>
                <a:lnTo>
                  <a:pt x="3694740" y="1764037"/>
                </a:lnTo>
                <a:lnTo>
                  <a:pt x="3731079" y="1788432"/>
                </a:lnTo>
                <a:cubicBezTo>
                  <a:pt x="3754846" y="1802419"/>
                  <a:pt x="3779672" y="1815081"/>
                  <a:pt x="3805151" y="1825944"/>
                </a:cubicBezTo>
                <a:lnTo>
                  <a:pt x="3870007" y="1848160"/>
                </a:lnTo>
                <a:lnTo>
                  <a:pt x="3922751" y="1859178"/>
                </a:lnTo>
                <a:lnTo>
                  <a:pt x="3949270" y="1863541"/>
                </a:lnTo>
                <a:lnTo>
                  <a:pt x="3991948" y="1864476"/>
                </a:lnTo>
                <a:lnTo>
                  <a:pt x="3998859" y="1864177"/>
                </a:lnTo>
                <a:lnTo>
                  <a:pt x="4047125" y="1858546"/>
                </a:lnTo>
                <a:cubicBezTo>
                  <a:pt x="4064017" y="1855298"/>
                  <a:pt x="4080583" y="1850780"/>
                  <a:pt x="4096683" y="1844917"/>
                </a:cubicBezTo>
                <a:lnTo>
                  <a:pt x="4137962" y="1825761"/>
                </a:lnTo>
                <a:lnTo>
                  <a:pt x="4161543" y="1810531"/>
                </a:lnTo>
                <a:lnTo>
                  <a:pt x="4186567" y="1792992"/>
                </a:lnTo>
                <a:lnTo>
                  <a:pt x="4194091" y="1785359"/>
                </a:lnTo>
                <a:lnTo>
                  <a:pt x="4232737" y="1740589"/>
                </a:lnTo>
                <a:lnTo>
                  <a:pt x="4243849" y="1723135"/>
                </a:lnTo>
                <a:lnTo>
                  <a:pt x="4272983" y="1675222"/>
                </a:lnTo>
                <a:lnTo>
                  <a:pt x="4319796" y="1560769"/>
                </a:lnTo>
                <a:lnTo>
                  <a:pt x="4327539" y="1534401"/>
                </a:lnTo>
                <a:lnTo>
                  <a:pt x="4354435" y="1414823"/>
                </a:lnTo>
                <a:lnTo>
                  <a:pt x="4355410" y="1409643"/>
                </a:lnTo>
                <a:lnTo>
                  <a:pt x="4358323" y="1387641"/>
                </a:lnTo>
                <a:lnTo>
                  <a:pt x="4371879" y="1214412"/>
                </a:lnTo>
                <a:lnTo>
                  <a:pt x="4370551" y="1172949"/>
                </a:lnTo>
                <a:lnTo>
                  <a:pt x="4372267" y="1118059"/>
                </a:lnTo>
                <a:lnTo>
                  <a:pt x="4372142" y="1064724"/>
                </a:lnTo>
                <a:lnTo>
                  <a:pt x="4367069" y="1030954"/>
                </a:lnTo>
                <a:cubicBezTo>
                  <a:pt x="4366713" y="1016233"/>
                  <a:pt x="4368128" y="1001479"/>
                  <a:pt x="4371141" y="987064"/>
                </a:cubicBezTo>
                <a:lnTo>
                  <a:pt x="4374386" y="977123"/>
                </a:lnTo>
                <a:lnTo>
                  <a:pt x="4383954" y="944463"/>
                </a:lnTo>
                <a:lnTo>
                  <a:pt x="4391982" y="933073"/>
                </a:lnTo>
                <a:lnTo>
                  <a:pt x="4406996" y="907684"/>
                </a:lnTo>
                <a:lnTo>
                  <a:pt x="4417853" y="896367"/>
                </a:lnTo>
                <a:lnTo>
                  <a:pt x="4425138" y="886030"/>
                </a:lnTo>
                <a:lnTo>
                  <a:pt x="4434258" y="879264"/>
                </a:lnTo>
                <a:lnTo>
                  <a:pt x="4436691" y="876728"/>
                </a:lnTo>
                <a:lnTo>
                  <a:pt x="4442306" y="873294"/>
                </a:lnTo>
                <a:lnTo>
                  <a:pt x="4453901" y="864692"/>
                </a:lnTo>
                <a:lnTo>
                  <a:pt x="4462902" y="860697"/>
                </a:lnTo>
                <a:lnTo>
                  <a:pt x="4472837" y="854620"/>
                </a:lnTo>
                <a:lnTo>
                  <a:pt x="4482127" y="852164"/>
                </a:lnTo>
                <a:lnTo>
                  <a:pt x="4486616" y="850171"/>
                </a:lnTo>
                <a:lnTo>
                  <a:pt x="4496593" y="848338"/>
                </a:lnTo>
                <a:lnTo>
                  <a:pt x="4514390" y="843632"/>
                </a:lnTo>
                <a:lnTo>
                  <a:pt x="4520478" y="843950"/>
                </a:lnTo>
                <a:lnTo>
                  <a:pt x="4522164" y="843640"/>
                </a:lnTo>
                <a:lnTo>
                  <a:pt x="4543818" y="845169"/>
                </a:lnTo>
                <a:lnTo>
                  <a:pt x="4560304" y="846031"/>
                </a:lnTo>
                <a:lnTo>
                  <a:pt x="4582345" y="854572"/>
                </a:lnTo>
                <a:lnTo>
                  <a:pt x="4609117" y="864267"/>
                </a:lnTo>
                <a:lnTo>
                  <a:pt x="4611713" y="865952"/>
                </a:lnTo>
                <a:lnTo>
                  <a:pt x="4613543" y="866662"/>
                </a:lnTo>
                <a:lnTo>
                  <a:pt x="4623524" y="873621"/>
                </a:lnTo>
                <a:lnTo>
                  <a:pt x="4651972" y="892093"/>
                </a:lnTo>
                <a:lnTo>
                  <a:pt x="4656466" y="896592"/>
                </a:lnTo>
                <a:lnTo>
                  <a:pt x="4658891" y="898283"/>
                </a:lnTo>
                <a:lnTo>
                  <a:pt x="4667283" y="907422"/>
                </a:lnTo>
                <a:lnTo>
                  <a:pt x="4687891" y="928055"/>
                </a:lnTo>
                <a:lnTo>
                  <a:pt x="4692665" y="935063"/>
                </a:lnTo>
                <a:lnTo>
                  <a:pt x="4696159" y="938868"/>
                </a:lnTo>
                <a:lnTo>
                  <a:pt x="4703926" y="951594"/>
                </a:lnTo>
                <a:lnTo>
                  <a:pt x="4716775" y="970458"/>
                </a:lnTo>
                <a:lnTo>
                  <a:pt x="4718872" y="976084"/>
                </a:lnTo>
                <a:lnTo>
                  <a:pt x="4725164" y="986394"/>
                </a:lnTo>
                <a:lnTo>
                  <a:pt x="4735518" y="1020764"/>
                </a:lnTo>
                <a:lnTo>
                  <a:pt x="4753047" y="1067810"/>
                </a:lnTo>
                <a:lnTo>
                  <a:pt x="4754018" y="1082169"/>
                </a:lnTo>
                <a:lnTo>
                  <a:pt x="4757633" y="1094167"/>
                </a:lnTo>
                <a:lnTo>
                  <a:pt x="4756868" y="1124283"/>
                </a:lnTo>
                <a:lnTo>
                  <a:pt x="4760000" y="1170569"/>
                </a:lnTo>
                <a:cubicBezTo>
                  <a:pt x="4759820" y="1206937"/>
                  <a:pt x="4750679" y="1243610"/>
                  <a:pt x="4738208" y="1280373"/>
                </a:cubicBezTo>
                <a:lnTo>
                  <a:pt x="4716388" y="1338021"/>
                </a:lnTo>
                <a:lnTo>
                  <a:pt x="4706652" y="1365053"/>
                </a:lnTo>
                <a:cubicBezTo>
                  <a:pt x="4696962" y="1391219"/>
                  <a:pt x="4687623" y="1417466"/>
                  <a:pt x="4680413" y="1444247"/>
                </a:cubicBezTo>
                <a:lnTo>
                  <a:pt x="4668931" y="1514481"/>
                </a:lnTo>
                <a:lnTo>
                  <a:pt x="4670230" y="1554563"/>
                </a:lnTo>
                <a:lnTo>
                  <a:pt x="4686536" y="1603375"/>
                </a:lnTo>
                <a:lnTo>
                  <a:pt x="4691613" y="1609014"/>
                </a:lnTo>
                <a:lnTo>
                  <a:pt x="4743189" y="1622719"/>
                </a:lnTo>
                <a:lnTo>
                  <a:pt x="4796311" y="1625190"/>
                </a:lnTo>
                <a:lnTo>
                  <a:pt x="4851682" y="1617396"/>
                </a:lnTo>
                <a:cubicBezTo>
                  <a:pt x="4892710" y="1608584"/>
                  <a:pt x="4932759" y="1593849"/>
                  <a:pt x="4969443" y="1573610"/>
                </a:cubicBezTo>
                <a:lnTo>
                  <a:pt x="4981524" y="1565642"/>
                </a:lnTo>
                <a:lnTo>
                  <a:pt x="5020549" y="1538990"/>
                </a:lnTo>
                <a:cubicBezTo>
                  <a:pt x="5051698" y="1514128"/>
                  <a:pt x="5078497" y="1485032"/>
                  <a:pt x="5098527" y="1453196"/>
                </a:cubicBezTo>
                <a:lnTo>
                  <a:pt x="5141613" y="1349755"/>
                </a:lnTo>
                <a:lnTo>
                  <a:pt x="5151766" y="1314782"/>
                </a:lnTo>
                <a:lnTo>
                  <a:pt x="5166597" y="1250356"/>
                </a:lnTo>
                <a:lnTo>
                  <a:pt x="5177286" y="1181255"/>
                </a:lnTo>
                <a:lnTo>
                  <a:pt x="5180733" y="1144893"/>
                </a:lnTo>
                <a:lnTo>
                  <a:pt x="5185297" y="1060474"/>
                </a:lnTo>
                <a:lnTo>
                  <a:pt x="5185400" y="1030512"/>
                </a:lnTo>
                <a:lnTo>
                  <a:pt x="5184283" y="950649"/>
                </a:lnTo>
                <a:lnTo>
                  <a:pt x="5171855" y="725016"/>
                </a:lnTo>
                <a:cubicBezTo>
                  <a:pt x="5169504" y="683532"/>
                  <a:pt x="5167642" y="642203"/>
                  <a:pt x="5167049" y="601190"/>
                </a:cubicBezTo>
                <a:lnTo>
                  <a:pt x="5169350" y="501324"/>
                </a:lnTo>
                <a:lnTo>
                  <a:pt x="5169779" y="479021"/>
                </a:lnTo>
                <a:lnTo>
                  <a:pt x="5171325" y="453633"/>
                </a:lnTo>
                <a:lnTo>
                  <a:pt x="5174603" y="396354"/>
                </a:lnTo>
                <a:lnTo>
                  <a:pt x="5174882" y="395207"/>
                </a:lnTo>
                <a:lnTo>
                  <a:pt x="5175091" y="391775"/>
                </a:lnTo>
                <a:lnTo>
                  <a:pt x="5185222" y="352699"/>
                </a:lnTo>
                <a:lnTo>
                  <a:pt x="5194246" y="315599"/>
                </a:lnTo>
                <a:lnTo>
                  <a:pt x="5195716" y="312221"/>
                </a:lnTo>
                <a:lnTo>
                  <a:pt x="5197054" y="307060"/>
                </a:lnTo>
                <a:lnTo>
                  <a:pt x="5211335" y="276332"/>
                </a:lnTo>
                <a:lnTo>
                  <a:pt x="5227467" y="239264"/>
                </a:lnTo>
                <a:lnTo>
                  <a:pt x="5231267" y="233443"/>
                </a:lnTo>
                <a:lnTo>
                  <a:pt x="5234020" y="227521"/>
                </a:lnTo>
                <a:lnTo>
                  <a:pt x="5250089" y="204616"/>
                </a:lnTo>
                <a:lnTo>
                  <a:pt x="5272942" y="169615"/>
                </a:lnTo>
                <a:lnTo>
                  <a:pt x="5279890" y="162139"/>
                </a:lnTo>
                <a:lnTo>
                  <a:pt x="5284336" y="155802"/>
                </a:lnTo>
                <a:lnTo>
                  <a:pt x="5301923" y="138431"/>
                </a:lnTo>
                <a:lnTo>
                  <a:pt x="5329351" y="108917"/>
                </a:lnTo>
                <a:lnTo>
                  <a:pt x="5339517" y="101299"/>
                </a:lnTo>
                <a:lnTo>
                  <a:pt x="5346353" y="94546"/>
                </a:lnTo>
                <a:lnTo>
                  <a:pt x="5366372" y="81172"/>
                </a:lnTo>
                <a:lnTo>
                  <a:pt x="5395371" y="59438"/>
                </a:lnTo>
                <a:lnTo>
                  <a:pt x="5408217" y="53215"/>
                </a:lnTo>
                <a:lnTo>
                  <a:pt x="5418421" y="46398"/>
                </a:lnTo>
                <a:lnTo>
                  <a:pt x="5441335" y="37173"/>
                </a:lnTo>
                <a:lnTo>
                  <a:pt x="5469682" y="23442"/>
                </a:lnTo>
                <a:lnTo>
                  <a:pt x="5484788" y="19679"/>
                </a:lnTo>
                <a:lnTo>
                  <a:pt x="5498890" y="14001"/>
                </a:lnTo>
                <a:lnTo>
                  <a:pt x="5523331" y="10078"/>
                </a:lnTo>
                <a:lnTo>
                  <a:pt x="5550960" y="3196"/>
                </a:lnTo>
                <a:lnTo>
                  <a:pt x="5567514" y="29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5"/>
          <p:cNvGrpSpPr/>
          <p:nvPr/>
        </p:nvGrpSpPr>
        <p:grpSpPr>
          <a:xfrm>
            <a:off x="6717633" y="1970391"/>
            <a:ext cx="5371376" cy="4887598"/>
            <a:chOff x="5264674" y="607374"/>
            <a:chExt cx="6885497" cy="6265348"/>
          </a:xfrm>
        </p:grpSpPr>
        <p:sp>
          <p:nvSpPr>
            <p:cNvPr id="268" name="Google Shape;268;p5"/>
            <p:cNvSpPr/>
            <p:nvPr/>
          </p:nvSpPr>
          <p:spPr>
            <a:xfrm>
              <a:off x="9046433" y="3290863"/>
              <a:ext cx="2041185" cy="1577124"/>
            </a:xfrm>
            <a:custGeom>
              <a:avLst/>
              <a:gdLst/>
              <a:ahLst/>
              <a:cxnLst/>
              <a:rect l="l" t="t" r="r" b="b"/>
              <a:pathLst>
                <a:path w="2041185" h="1577124" extrusionOk="0">
                  <a:moveTo>
                    <a:pt x="1959959" y="1252607"/>
                  </a:moveTo>
                  <a:cubicBezTo>
                    <a:pt x="1810131" y="1497019"/>
                    <a:pt x="1490948" y="1576553"/>
                    <a:pt x="1204341" y="1577124"/>
                  </a:cubicBezTo>
                  <a:cubicBezTo>
                    <a:pt x="1189291" y="1577124"/>
                    <a:pt x="1174147" y="1577029"/>
                    <a:pt x="1159097" y="1576648"/>
                  </a:cubicBezTo>
                  <a:cubicBezTo>
                    <a:pt x="1029462" y="1574171"/>
                    <a:pt x="900113" y="1559789"/>
                    <a:pt x="773049" y="1534166"/>
                  </a:cubicBezTo>
                  <a:cubicBezTo>
                    <a:pt x="498158" y="1478635"/>
                    <a:pt x="233839" y="1370431"/>
                    <a:pt x="0" y="1215555"/>
                  </a:cubicBezTo>
                  <a:cubicBezTo>
                    <a:pt x="168307" y="1221651"/>
                    <a:pt x="337852" y="1150309"/>
                    <a:pt x="451294" y="1025722"/>
                  </a:cubicBezTo>
                  <a:cubicBezTo>
                    <a:pt x="510159" y="961047"/>
                    <a:pt x="553212" y="882656"/>
                    <a:pt x="577977" y="798836"/>
                  </a:cubicBezTo>
                  <a:cubicBezTo>
                    <a:pt x="601027" y="721207"/>
                    <a:pt x="608267" y="638912"/>
                    <a:pt x="597694" y="558521"/>
                  </a:cubicBezTo>
                  <a:cubicBezTo>
                    <a:pt x="587883" y="484035"/>
                    <a:pt x="563689" y="411073"/>
                    <a:pt x="564261" y="335921"/>
                  </a:cubicBezTo>
                  <a:cubicBezTo>
                    <a:pt x="565404" y="187426"/>
                    <a:pt x="675704" y="46456"/>
                    <a:pt x="819626" y="9690"/>
                  </a:cubicBezTo>
                  <a:cubicBezTo>
                    <a:pt x="994886" y="-35078"/>
                    <a:pt x="1200436" y="79508"/>
                    <a:pt x="1233106" y="266008"/>
                  </a:cubicBezTo>
                  <a:cubicBezTo>
                    <a:pt x="1336072" y="362687"/>
                    <a:pt x="1468279" y="428409"/>
                    <a:pt x="1607915" y="449459"/>
                  </a:cubicBezTo>
                  <a:cubicBezTo>
                    <a:pt x="1709452" y="464699"/>
                    <a:pt x="1823180" y="461175"/>
                    <a:pt x="1899856" y="529279"/>
                  </a:cubicBezTo>
                  <a:cubicBezTo>
                    <a:pt x="1932813" y="558616"/>
                    <a:pt x="1954625" y="598240"/>
                    <a:pt x="1972818" y="638435"/>
                  </a:cubicBezTo>
                  <a:cubicBezTo>
                    <a:pt x="2060734" y="832555"/>
                    <a:pt x="2071497" y="1070965"/>
                    <a:pt x="1959959" y="1252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0127074" y="607374"/>
              <a:ext cx="2023096" cy="3297806"/>
            </a:xfrm>
            <a:custGeom>
              <a:avLst/>
              <a:gdLst/>
              <a:ahLst/>
              <a:cxnLst/>
              <a:rect l="l" t="t" r="r" b="b"/>
              <a:pathLst>
                <a:path w="2023096" h="3297806" extrusionOk="0">
                  <a:moveTo>
                    <a:pt x="1994807" y="516065"/>
                  </a:moveTo>
                  <a:cubicBezTo>
                    <a:pt x="1987854" y="342519"/>
                    <a:pt x="1983949" y="168402"/>
                    <a:pt x="2023097" y="0"/>
                  </a:cubicBezTo>
                  <a:cubicBezTo>
                    <a:pt x="1512271" y="49149"/>
                    <a:pt x="1020971" y="281083"/>
                    <a:pt x="658450" y="644271"/>
                  </a:cubicBezTo>
                  <a:cubicBezTo>
                    <a:pt x="295928" y="1007459"/>
                    <a:pt x="64566" y="1498949"/>
                    <a:pt x="16084" y="2009870"/>
                  </a:cubicBezTo>
                  <a:cubicBezTo>
                    <a:pt x="-1347" y="2193512"/>
                    <a:pt x="4082" y="2378297"/>
                    <a:pt x="21227" y="2562225"/>
                  </a:cubicBezTo>
                  <a:cubicBezTo>
                    <a:pt x="-31541" y="2704624"/>
                    <a:pt x="19418" y="2866454"/>
                    <a:pt x="115144" y="2982277"/>
                  </a:cubicBezTo>
                  <a:cubicBezTo>
                    <a:pt x="205536" y="3091529"/>
                    <a:pt x="331171" y="3165634"/>
                    <a:pt x="458996" y="3226975"/>
                  </a:cubicBezTo>
                  <a:cubicBezTo>
                    <a:pt x="529481" y="3260693"/>
                    <a:pt x="603205" y="3291745"/>
                    <a:pt x="681119" y="3296984"/>
                  </a:cubicBezTo>
                  <a:cubicBezTo>
                    <a:pt x="822756" y="3306604"/>
                    <a:pt x="955820" y="3230404"/>
                    <a:pt x="1068692" y="3144202"/>
                  </a:cubicBezTo>
                  <a:cubicBezTo>
                    <a:pt x="1435690" y="2864168"/>
                    <a:pt x="1691341" y="2454688"/>
                    <a:pt x="1835073" y="2016062"/>
                  </a:cubicBezTo>
                  <a:cubicBezTo>
                    <a:pt x="1978805" y="1577435"/>
                    <a:pt x="2015953" y="1109663"/>
                    <a:pt x="2000046" y="648367"/>
                  </a:cubicBezTo>
                  <a:cubicBezTo>
                    <a:pt x="1998522" y="604361"/>
                    <a:pt x="1996522" y="560261"/>
                    <a:pt x="1994807" y="5160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0" name="Google Shape;270;p5"/>
            <p:cNvGrpSpPr/>
            <p:nvPr/>
          </p:nvGrpSpPr>
          <p:grpSpPr>
            <a:xfrm>
              <a:off x="9064692" y="4097256"/>
              <a:ext cx="1187658" cy="778187"/>
              <a:chOff x="5878910" y="4740292"/>
              <a:chExt cx="1187658" cy="806495"/>
            </a:xfrm>
          </p:grpSpPr>
          <p:sp>
            <p:nvSpPr>
              <p:cNvPr id="271" name="Google Shape;271;p5"/>
              <p:cNvSpPr/>
              <p:nvPr/>
            </p:nvSpPr>
            <p:spPr>
              <a:xfrm>
                <a:off x="5892736" y="4754498"/>
                <a:ext cx="1159097" cy="777811"/>
              </a:xfrm>
              <a:custGeom>
                <a:avLst/>
                <a:gdLst/>
                <a:ahLst/>
                <a:cxnLst/>
                <a:rect l="l" t="t" r="r" b="b"/>
                <a:pathLst>
                  <a:path w="1159097" h="777811" extrusionOk="0">
                    <a:moveTo>
                      <a:pt x="1159097" y="777812"/>
                    </a:moveTo>
                    <a:cubicBezTo>
                      <a:pt x="1029462" y="775335"/>
                      <a:pt x="900113" y="760952"/>
                      <a:pt x="773049" y="735330"/>
                    </a:cubicBezTo>
                    <a:cubicBezTo>
                      <a:pt x="498158" y="679799"/>
                      <a:pt x="233839" y="571595"/>
                      <a:pt x="0" y="416719"/>
                    </a:cubicBezTo>
                    <a:cubicBezTo>
                      <a:pt x="168307" y="422815"/>
                      <a:pt x="337852" y="351472"/>
                      <a:pt x="451294" y="226886"/>
                    </a:cubicBezTo>
                    <a:cubicBezTo>
                      <a:pt x="510159" y="162211"/>
                      <a:pt x="553212" y="83820"/>
                      <a:pt x="577977" y="0"/>
                    </a:cubicBezTo>
                    <a:cubicBezTo>
                      <a:pt x="635794" y="32575"/>
                      <a:pt x="618172" y="128206"/>
                      <a:pt x="579215" y="186214"/>
                    </a:cubicBezTo>
                    <a:cubicBezTo>
                      <a:pt x="538734" y="246697"/>
                      <a:pt x="483775" y="316802"/>
                      <a:pt x="512540" y="383762"/>
                    </a:cubicBezTo>
                    <a:cubicBezTo>
                      <a:pt x="589979" y="339090"/>
                      <a:pt x="667322" y="294513"/>
                      <a:pt x="744760" y="249936"/>
                    </a:cubicBezTo>
                    <a:cubicBezTo>
                      <a:pt x="777430" y="231077"/>
                      <a:pt x="823150" y="213836"/>
                      <a:pt x="848678" y="241554"/>
                    </a:cubicBezTo>
                    <a:cubicBezTo>
                      <a:pt x="881920" y="277654"/>
                      <a:pt x="834676" y="331946"/>
                      <a:pt x="790384" y="353187"/>
                    </a:cubicBezTo>
                    <a:cubicBezTo>
                      <a:pt x="751332" y="371856"/>
                      <a:pt x="708374" y="388239"/>
                      <a:pt x="682180" y="422815"/>
                    </a:cubicBezTo>
                    <a:cubicBezTo>
                      <a:pt x="656082" y="457486"/>
                      <a:pt x="658749" y="517779"/>
                      <a:pt x="698849" y="534162"/>
                    </a:cubicBezTo>
                    <a:cubicBezTo>
                      <a:pt x="724090" y="544544"/>
                      <a:pt x="752475" y="533781"/>
                      <a:pt x="778002" y="524161"/>
                    </a:cubicBezTo>
                    <a:cubicBezTo>
                      <a:pt x="875062" y="487299"/>
                      <a:pt x="977360" y="464630"/>
                      <a:pt x="1080897" y="456819"/>
                    </a:cubicBezTo>
                    <a:cubicBezTo>
                      <a:pt x="1089374" y="456247"/>
                      <a:pt x="1098709" y="455962"/>
                      <a:pt x="1105281" y="461296"/>
                    </a:cubicBezTo>
                    <a:cubicBezTo>
                      <a:pt x="1120712" y="473964"/>
                      <a:pt x="1104710" y="498253"/>
                      <a:pt x="1088898" y="510349"/>
                    </a:cubicBezTo>
                    <a:cubicBezTo>
                      <a:pt x="1036130" y="550736"/>
                      <a:pt x="978408" y="584740"/>
                      <a:pt x="917448" y="611124"/>
                    </a:cubicBezTo>
                    <a:cubicBezTo>
                      <a:pt x="882110" y="626459"/>
                      <a:pt x="839248" y="668369"/>
                      <a:pt x="868680" y="693230"/>
                    </a:cubicBezTo>
                    <a:cubicBezTo>
                      <a:pt x="875824" y="699325"/>
                      <a:pt x="885444" y="701326"/>
                      <a:pt x="894683" y="702469"/>
                    </a:cubicBezTo>
                    <a:cubicBezTo>
                      <a:pt x="948404" y="709422"/>
                      <a:pt x="1003363" y="696563"/>
                      <a:pt x="1056989" y="704374"/>
                    </a:cubicBezTo>
                    <a:cubicBezTo>
                      <a:pt x="1100423" y="710755"/>
                      <a:pt x="1145857" y="738759"/>
                      <a:pt x="1159097" y="7778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5878910" y="4740292"/>
                <a:ext cx="1187658" cy="806495"/>
              </a:xfrm>
              <a:custGeom>
                <a:avLst/>
                <a:gdLst/>
                <a:ahLst/>
                <a:cxnLst/>
                <a:rect l="l" t="t" r="r" b="b"/>
                <a:pathLst>
                  <a:path w="1187658" h="806495" extrusionOk="0">
                    <a:moveTo>
                      <a:pt x="1172923" y="777730"/>
                    </a:moveTo>
                    <a:cubicBezTo>
                      <a:pt x="1007188" y="774396"/>
                      <a:pt x="842120" y="751822"/>
                      <a:pt x="681433" y="710769"/>
                    </a:cubicBezTo>
                    <a:cubicBezTo>
                      <a:pt x="531700" y="672478"/>
                      <a:pt x="386063" y="618567"/>
                      <a:pt x="247855" y="549510"/>
                    </a:cubicBezTo>
                    <a:cubicBezTo>
                      <a:pt x="169655" y="510458"/>
                      <a:pt x="93931" y="466738"/>
                      <a:pt x="21065" y="418542"/>
                    </a:cubicBezTo>
                    <a:cubicBezTo>
                      <a:pt x="18684" y="427400"/>
                      <a:pt x="16302" y="436258"/>
                      <a:pt x="13826" y="445212"/>
                    </a:cubicBezTo>
                    <a:cubicBezTo>
                      <a:pt x="216613" y="451879"/>
                      <a:pt x="416829" y="350724"/>
                      <a:pt x="529510" y="181560"/>
                    </a:cubicBezTo>
                    <a:cubicBezTo>
                      <a:pt x="562942" y="131268"/>
                      <a:pt x="588279" y="75737"/>
                      <a:pt x="605614" y="17920"/>
                    </a:cubicBezTo>
                    <a:cubicBezTo>
                      <a:pt x="598661" y="20778"/>
                      <a:pt x="591613" y="23635"/>
                      <a:pt x="584659" y="26493"/>
                    </a:cubicBezTo>
                    <a:cubicBezTo>
                      <a:pt x="639142" y="58592"/>
                      <a:pt x="610472" y="145365"/>
                      <a:pt x="584755" y="186894"/>
                    </a:cubicBezTo>
                    <a:cubicBezTo>
                      <a:pt x="545988" y="249568"/>
                      <a:pt x="480265" y="322339"/>
                      <a:pt x="512650" y="401683"/>
                    </a:cubicBezTo>
                    <a:cubicBezTo>
                      <a:pt x="516079" y="410065"/>
                      <a:pt x="524842" y="415303"/>
                      <a:pt x="533605" y="410255"/>
                    </a:cubicBezTo>
                    <a:cubicBezTo>
                      <a:pt x="600090" y="371869"/>
                      <a:pt x="666669" y="333484"/>
                      <a:pt x="733249" y="295193"/>
                    </a:cubicBezTo>
                    <a:cubicBezTo>
                      <a:pt x="759443" y="280143"/>
                      <a:pt x="786494" y="260808"/>
                      <a:pt x="817069" y="256236"/>
                    </a:cubicBezTo>
                    <a:cubicBezTo>
                      <a:pt x="839453" y="252902"/>
                      <a:pt x="864313" y="265284"/>
                      <a:pt x="858503" y="291288"/>
                    </a:cubicBezTo>
                    <a:cubicBezTo>
                      <a:pt x="852979" y="315958"/>
                      <a:pt x="829261" y="336341"/>
                      <a:pt x="808592" y="348819"/>
                    </a:cubicBezTo>
                    <a:cubicBezTo>
                      <a:pt x="783446" y="363964"/>
                      <a:pt x="755157" y="373108"/>
                      <a:pt x="730106" y="388633"/>
                    </a:cubicBezTo>
                    <a:cubicBezTo>
                      <a:pt x="707056" y="402921"/>
                      <a:pt x="684862" y="421780"/>
                      <a:pt x="673813" y="447117"/>
                    </a:cubicBezTo>
                    <a:cubicBezTo>
                      <a:pt x="664384" y="468643"/>
                      <a:pt x="661621" y="494170"/>
                      <a:pt x="668574" y="516840"/>
                    </a:cubicBezTo>
                    <a:cubicBezTo>
                      <a:pt x="675623" y="539985"/>
                      <a:pt x="692768" y="558655"/>
                      <a:pt x="716581" y="564560"/>
                    </a:cubicBezTo>
                    <a:cubicBezTo>
                      <a:pt x="749537" y="572751"/>
                      <a:pt x="782113" y="556750"/>
                      <a:pt x="812402" y="545891"/>
                    </a:cubicBezTo>
                    <a:cubicBezTo>
                      <a:pt x="879363" y="521698"/>
                      <a:pt x="948705" y="504267"/>
                      <a:pt x="1019095" y="493694"/>
                    </a:cubicBezTo>
                    <a:cubicBezTo>
                      <a:pt x="1036906" y="491027"/>
                      <a:pt x="1054813" y="488836"/>
                      <a:pt x="1072720" y="487122"/>
                    </a:cubicBezTo>
                    <a:cubicBezTo>
                      <a:pt x="1080055" y="486455"/>
                      <a:pt x="1110344" y="479597"/>
                      <a:pt x="1111201" y="490170"/>
                    </a:cubicBezTo>
                    <a:cubicBezTo>
                      <a:pt x="1112154" y="501600"/>
                      <a:pt x="1093008" y="514268"/>
                      <a:pt x="1085484" y="519792"/>
                    </a:cubicBezTo>
                    <a:cubicBezTo>
                      <a:pt x="1071291" y="530270"/>
                      <a:pt x="1056718" y="540367"/>
                      <a:pt x="1041859" y="549987"/>
                    </a:cubicBezTo>
                    <a:cubicBezTo>
                      <a:pt x="1012713" y="568751"/>
                      <a:pt x="982423" y="585706"/>
                      <a:pt x="951181" y="600660"/>
                    </a:cubicBezTo>
                    <a:cubicBezTo>
                      <a:pt x="924988" y="613138"/>
                      <a:pt x="898698" y="623425"/>
                      <a:pt x="878601" y="645427"/>
                    </a:cubicBezTo>
                    <a:cubicBezTo>
                      <a:pt x="860980" y="664668"/>
                      <a:pt x="848883" y="694005"/>
                      <a:pt x="870314" y="715531"/>
                    </a:cubicBezTo>
                    <a:cubicBezTo>
                      <a:pt x="881744" y="727057"/>
                      <a:pt x="897556" y="729819"/>
                      <a:pt x="913081" y="731533"/>
                    </a:cubicBezTo>
                    <a:cubicBezTo>
                      <a:pt x="934036" y="733819"/>
                      <a:pt x="955182" y="733248"/>
                      <a:pt x="976232" y="732295"/>
                    </a:cubicBezTo>
                    <a:cubicBezTo>
                      <a:pt x="1014237" y="730581"/>
                      <a:pt x="1054337" y="726104"/>
                      <a:pt x="1091104" y="738010"/>
                    </a:cubicBezTo>
                    <a:cubicBezTo>
                      <a:pt x="1119393" y="747250"/>
                      <a:pt x="1148730" y="766776"/>
                      <a:pt x="1159207" y="795827"/>
                    </a:cubicBezTo>
                    <a:cubicBezTo>
                      <a:pt x="1165399" y="812972"/>
                      <a:pt x="1193021" y="805543"/>
                      <a:pt x="1186734" y="788207"/>
                    </a:cubicBezTo>
                    <a:cubicBezTo>
                      <a:pt x="1164827" y="727818"/>
                      <a:pt x="1098914" y="703244"/>
                      <a:pt x="1039478" y="701815"/>
                    </a:cubicBezTo>
                    <a:cubicBezTo>
                      <a:pt x="1001759" y="700863"/>
                      <a:pt x="964231" y="706197"/>
                      <a:pt x="926512" y="704101"/>
                    </a:cubicBezTo>
                    <a:cubicBezTo>
                      <a:pt x="915748" y="703530"/>
                      <a:pt x="893269" y="704292"/>
                      <a:pt x="887935" y="691909"/>
                    </a:cubicBezTo>
                    <a:cubicBezTo>
                      <a:pt x="884030" y="682860"/>
                      <a:pt x="893174" y="671907"/>
                      <a:pt x="898794" y="665716"/>
                    </a:cubicBezTo>
                    <a:cubicBezTo>
                      <a:pt x="918987" y="643713"/>
                      <a:pt x="947086" y="634569"/>
                      <a:pt x="973279" y="621710"/>
                    </a:cubicBezTo>
                    <a:cubicBezTo>
                      <a:pt x="1004998" y="606184"/>
                      <a:pt x="1035763" y="588468"/>
                      <a:pt x="1065196" y="568942"/>
                    </a:cubicBezTo>
                    <a:cubicBezTo>
                      <a:pt x="1090056" y="552463"/>
                      <a:pt x="1123203" y="534556"/>
                      <a:pt x="1135681" y="506076"/>
                    </a:cubicBezTo>
                    <a:cubicBezTo>
                      <a:pt x="1140824" y="494361"/>
                      <a:pt x="1141491" y="481216"/>
                      <a:pt x="1133775" y="470453"/>
                    </a:cubicBezTo>
                    <a:cubicBezTo>
                      <a:pt x="1123489" y="456356"/>
                      <a:pt x="1106248" y="455975"/>
                      <a:pt x="1090437" y="457118"/>
                    </a:cubicBezTo>
                    <a:cubicBezTo>
                      <a:pt x="1018237" y="462547"/>
                      <a:pt x="946419" y="475597"/>
                      <a:pt x="876886" y="495313"/>
                    </a:cubicBezTo>
                    <a:cubicBezTo>
                      <a:pt x="841453" y="505315"/>
                      <a:pt x="807354" y="518364"/>
                      <a:pt x="772588" y="530365"/>
                    </a:cubicBezTo>
                    <a:cubicBezTo>
                      <a:pt x="746965" y="539224"/>
                      <a:pt x="712866" y="545701"/>
                      <a:pt x="698769" y="515983"/>
                    </a:cubicBezTo>
                    <a:cubicBezTo>
                      <a:pt x="689720" y="496837"/>
                      <a:pt x="692482" y="472072"/>
                      <a:pt x="702388" y="453880"/>
                    </a:cubicBezTo>
                    <a:cubicBezTo>
                      <a:pt x="716676" y="427686"/>
                      <a:pt x="745156" y="411779"/>
                      <a:pt x="770873" y="399016"/>
                    </a:cubicBezTo>
                    <a:cubicBezTo>
                      <a:pt x="797829" y="385585"/>
                      <a:pt x="825261" y="375108"/>
                      <a:pt x="848216" y="355105"/>
                    </a:cubicBezTo>
                    <a:cubicBezTo>
                      <a:pt x="867933" y="337960"/>
                      <a:pt x="886316" y="313957"/>
                      <a:pt x="887935" y="286906"/>
                    </a:cubicBezTo>
                    <a:cubicBezTo>
                      <a:pt x="889745" y="258046"/>
                      <a:pt x="867456" y="232900"/>
                      <a:pt x="839453" y="228137"/>
                    </a:cubicBezTo>
                    <a:cubicBezTo>
                      <a:pt x="806973" y="222708"/>
                      <a:pt x="774683" y="238519"/>
                      <a:pt x="747346" y="254235"/>
                    </a:cubicBezTo>
                    <a:cubicBezTo>
                      <a:pt x="671241" y="297955"/>
                      <a:pt x="595232" y="341866"/>
                      <a:pt x="519223" y="385681"/>
                    </a:cubicBezTo>
                    <a:cubicBezTo>
                      <a:pt x="526176" y="388538"/>
                      <a:pt x="533224" y="391396"/>
                      <a:pt x="540177" y="394253"/>
                    </a:cubicBezTo>
                    <a:cubicBezTo>
                      <a:pt x="514269" y="330626"/>
                      <a:pt x="565038" y="267190"/>
                      <a:pt x="598947" y="217374"/>
                    </a:cubicBezTo>
                    <a:cubicBezTo>
                      <a:pt x="628474" y="173845"/>
                      <a:pt x="649906" y="120219"/>
                      <a:pt x="641428" y="66688"/>
                    </a:cubicBezTo>
                    <a:cubicBezTo>
                      <a:pt x="637142" y="39733"/>
                      <a:pt x="622759" y="15920"/>
                      <a:pt x="599042" y="1918"/>
                    </a:cubicBezTo>
                    <a:cubicBezTo>
                      <a:pt x="590946" y="-2844"/>
                      <a:pt x="580659" y="1728"/>
                      <a:pt x="578087" y="10491"/>
                    </a:cubicBezTo>
                    <a:cubicBezTo>
                      <a:pt x="549322" y="106693"/>
                      <a:pt x="496648" y="194895"/>
                      <a:pt x="423020" y="263475"/>
                    </a:cubicBezTo>
                    <a:cubicBezTo>
                      <a:pt x="353011" y="328721"/>
                      <a:pt x="266239" y="375393"/>
                      <a:pt x="173560" y="399206"/>
                    </a:cubicBezTo>
                    <a:cubicBezTo>
                      <a:pt x="121363" y="412636"/>
                      <a:pt x="67738" y="418447"/>
                      <a:pt x="13826" y="416732"/>
                    </a:cubicBezTo>
                    <a:cubicBezTo>
                      <a:pt x="-1033" y="416256"/>
                      <a:pt x="-4653" y="435973"/>
                      <a:pt x="6587" y="443402"/>
                    </a:cubicBezTo>
                    <a:cubicBezTo>
                      <a:pt x="136984" y="529603"/>
                      <a:pt x="276621" y="601326"/>
                      <a:pt x="422353" y="657905"/>
                    </a:cubicBezTo>
                    <a:cubicBezTo>
                      <a:pt x="571610" y="715817"/>
                      <a:pt x="727248" y="757441"/>
                      <a:pt x="885649" y="781635"/>
                    </a:cubicBezTo>
                    <a:cubicBezTo>
                      <a:pt x="980804" y="796113"/>
                      <a:pt x="1076721" y="804495"/>
                      <a:pt x="1172923" y="806495"/>
                    </a:cubicBezTo>
                    <a:cubicBezTo>
                      <a:pt x="1191307" y="806685"/>
                      <a:pt x="1191307" y="778110"/>
                      <a:pt x="1172923" y="7777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5"/>
            <p:cNvGrpSpPr/>
            <p:nvPr/>
          </p:nvGrpSpPr>
          <p:grpSpPr>
            <a:xfrm>
              <a:off x="9752237" y="3647003"/>
              <a:ext cx="1217427" cy="962691"/>
              <a:chOff x="6598538" y="4273962"/>
              <a:chExt cx="1217427" cy="962691"/>
            </a:xfrm>
          </p:grpSpPr>
          <p:sp>
            <p:nvSpPr>
              <p:cNvPr id="274" name="Google Shape;274;p5"/>
              <p:cNvSpPr/>
              <p:nvPr/>
            </p:nvSpPr>
            <p:spPr>
              <a:xfrm>
                <a:off x="6598538" y="4273962"/>
                <a:ext cx="314896" cy="466915"/>
              </a:xfrm>
              <a:custGeom>
                <a:avLst/>
                <a:gdLst/>
                <a:ahLst/>
                <a:cxnLst/>
                <a:rect l="l" t="t" r="r" b="b"/>
                <a:pathLst>
                  <a:path w="314896" h="466915" extrusionOk="0">
                    <a:moveTo>
                      <a:pt x="10097" y="466916"/>
                    </a:moveTo>
                    <a:cubicBezTo>
                      <a:pt x="1905" y="439388"/>
                      <a:pt x="0" y="413004"/>
                      <a:pt x="0" y="386810"/>
                    </a:cubicBezTo>
                    <a:cubicBezTo>
                      <a:pt x="476" y="373952"/>
                      <a:pt x="1238" y="360902"/>
                      <a:pt x="2667" y="348139"/>
                    </a:cubicBezTo>
                    <a:cubicBezTo>
                      <a:pt x="4382" y="335471"/>
                      <a:pt x="6668" y="322897"/>
                      <a:pt x="9335" y="310420"/>
                    </a:cubicBezTo>
                    <a:cubicBezTo>
                      <a:pt x="20669" y="260890"/>
                      <a:pt x="41339" y="214313"/>
                      <a:pt x="68675" y="172212"/>
                    </a:cubicBezTo>
                    <a:cubicBezTo>
                      <a:pt x="96107" y="130112"/>
                      <a:pt x="130302" y="92488"/>
                      <a:pt x="171164" y="62103"/>
                    </a:cubicBezTo>
                    <a:cubicBezTo>
                      <a:pt x="181451" y="54578"/>
                      <a:pt x="192119" y="47530"/>
                      <a:pt x="202978" y="40862"/>
                    </a:cubicBezTo>
                    <a:cubicBezTo>
                      <a:pt x="214122" y="34385"/>
                      <a:pt x="225742" y="28480"/>
                      <a:pt x="237363" y="22860"/>
                    </a:cubicBezTo>
                    <a:cubicBezTo>
                      <a:pt x="261366" y="12383"/>
                      <a:pt x="286417" y="3524"/>
                      <a:pt x="314897" y="0"/>
                    </a:cubicBezTo>
                    <a:cubicBezTo>
                      <a:pt x="312039" y="14383"/>
                      <a:pt x="308134" y="27146"/>
                      <a:pt x="303943" y="39338"/>
                    </a:cubicBezTo>
                    <a:cubicBezTo>
                      <a:pt x="300038" y="51911"/>
                      <a:pt x="295656" y="63627"/>
                      <a:pt x="291084" y="75057"/>
                    </a:cubicBezTo>
                    <a:cubicBezTo>
                      <a:pt x="286607" y="86487"/>
                      <a:pt x="282131" y="97822"/>
                      <a:pt x="277177" y="108395"/>
                    </a:cubicBezTo>
                    <a:cubicBezTo>
                      <a:pt x="272606" y="119348"/>
                      <a:pt x="267652" y="129826"/>
                      <a:pt x="262414" y="140018"/>
                    </a:cubicBezTo>
                    <a:cubicBezTo>
                      <a:pt x="242221" y="181166"/>
                      <a:pt x="220218" y="218980"/>
                      <a:pt x="196215" y="255556"/>
                    </a:cubicBezTo>
                    <a:cubicBezTo>
                      <a:pt x="172212" y="292132"/>
                      <a:pt x="146495" y="327565"/>
                      <a:pt x="116872" y="362617"/>
                    </a:cubicBezTo>
                    <a:cubicBezTo>
                      <a:pt x="109633" y="371475"/>
                      <a:pt x="102013" y="380238"/>
                      <a:pt x="93821" y="388811"/>
                    </a:cubicBezTo>
                    <a:cubicBezTo>
                      <a:pt x="86106" y="397669"/>
                      <a:pt x="77629" y="406241"/>
                      <a:pt x="68866" y="415004"/>
                    </a:cubicBezTo>
                    <a:cubicBezTo>
                      <a:pt x="60293" y="423767"/>
                      <a:pt x="51340" y="432530"/>
                      <a:pt x="41434" y="441103"/>
                    </a:cubicBezTo>
                    <a:cubicBezTo>
                      <a:pt x="32099" y="449771"/>
                      <a:pt x="22003" y="458534"/>
                      <a:pt x="10097" y="466916"/>
                    </a:cubicBezTo>
                    <a:close/>
                  </a:path>
                </a:pathLst>
              </a:custGeom>
              <a:solidFill>
                <a:srgbClr val="000000">
                  <a:alpha val="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6812840" y="4359401"/>
                <a:ext cx="278152" cy="693420"/>
              </a:xfrm>
              <a:custGeom>
                <a:avLst/>
                <a:gdLst/>
                <a:ahLst/>
                <a:cxnLst/>
                <a:rect l="l" t="t" r="r" b="b"/>
                <a:pathLst>
                  <a:path w="278152" h="693420" extrusionOk="0">
                    <a:moveTo>
                      <a:pt x="275569" y="0"/>
                    </a:moveTo>
                    <a:cubicBezTo>
                      <a:pt x="277760" y="17526"/>
                      <a:pt x="278236" y="34385"/>
                      <a:pt x="278141" y="51054"/>
                    </a:cubicBezTo>
                    <a:cubicBezTo>
                      <a:pt x="278141" y="67723"/>
                      <a:pt x="277284" y="84106"/>
                      <a:pt x="276141" y="100298"/>
                    </a:cubicBezTo>
                    <a:cubicBezTo>
                      <a:pt x="273474" y="132588"/>
                      <a:pt x="269093" y="164306"/>
                      <a:pt x="262996" y="195263"/>
                    </a:cubicBezTo>
                    <a:cubicBezTo>
                      <a:pt x="250900" y="257270"/>
                      <a:pt x="232612" y="316802"/>
                      <a:pt x="210037" y="374618"/>
                    </a:cubicBezTo>
                    <a:cubicBezTo>
                      <a:pt x="187273" y="432435"/>
                      <a:pt x="160031" y="488442"/>
                      <a:pt x="126694" y="542068"/>
                    </a:cubicBezTo>
                    <a:cubicBezTo>
                      <a:pt x="110120" y="568928"/>
                      <a:pt x="91737" y="595027"/>
                      <a:pt x="71639" y="620459"/>
                    </a:cubicBezTo>
                    <a:cubicBezTo>
                      <a:pt x="61352" y="633127"/>
                      <a:pt x="50875" y="645700"/>
                      <a:pt x="39540" y="657892"/>
                    </a:cubicBezTo>
                    <a:cubicBezTo>
                      <a:pt x="28205" y="670084"/>
                      <a:pt x="16299" y="682085"/>
                      <a:pt x="2678" y="693420"/>
                    </a:cubicBezTo>
                    <a:cubicBezTo>
                      <a:pt x="392" y="675894"/>
                      <a:pt x="-84" y="658939"/>
                      <a:pt x="11" y="642271"/>
                    </a:cubicBezTo>
                    <a:cubicBezTo>
                      <a:pt x="-84" y="625602"/>
                      <a:pt x="869" y="609219"/>
                      <a:pt x="2011" y="593027"/>
                    </a:cubicBezTo>
                    <a:cubicBezTo>
                      <a:pt x="4678" y="560737"/>
                      <a:pt x="9060" y="529019"/>
                      <a:pt x="15156" y="498062"/>
                    </a:cubicBezTo>
                    <a:cubicBezTo>
                      <a:pt x="27348" y="436150"/>
                      <a:pt x="45541" y="376523"/>
                      <a:pt x="68305" y="318802"/>
                    </a:cubicBezTo>
                    <a:cubicBezTo>
                      <a:pt x="91165" y="261080"/>
                      <a:pt x="118502" y="205073"/>
                      <a:pt x="151840" y="151447"/>
                    </a:cubicBezTo>
                    <a:cubicBezTo>
                      <a:pt x="168509" y="124587"/>
                      <a:pt x="186796" y="98488"/>
                      <a:pt x="206894" y="73057"/>
                    </a:cubicBezTo>
                    <a:cubicBezTo>
                      <a:pt x="217086" y="60388"/>
                      <a:pt x="227563" y="47816"/>
                      <a:pt x="238994" y="35624"/>
                    </a:cubicBezTo>
                    <a:cubicBezTo>
                      <a:pt x="250138" y="23336"/>
                      <a:pt x="262044" y="11335"/>
                      <a:pt x="275569" y="0"/>
                    </a:cubicBezTo>
                    <a:close/>
                  </a:path>
                </a:pathLst>
              </a:custGeom>
              <a:solidFill>
                <a:srgbClr val="000000">
                  <a:alpha val="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148798" y="4457985"/>
                <a:ext cx="304561" cy="593216"/>
              </a:xfrm>
              <a:custGeom>
                <a:avLst/>
                <a:gdLst/>
                <a:ahLst/>
                <a:cxnLst/>
                <a:rect l="l" t="t" r="r" b="b"/>
                <a:pathLst>
                  <a:path w="304561" h="593216" extrusionOk="0">
                    <a:moveTo>
                      <a:pt x="270129" y="0"/>
                    </a:moveTo>
                    <a:cubicBezTo>
                      <a:pt x="277559" y="14288"/>
                      <a:pt x="283178" y="28861"/>
                      <a:pt x="288131" y="43624"/>
                    </a:cubicBezTo>
                    <a:cubicBezTo>
                      <a:pt x="292513" y="58388"/>
                      <a:pt x="295942" y="73247"/>
                      <a:pt x="298990" y="88392"/>
                    </a:cubicBezTo>
                    <a:cubicBezTo>
                      <a:pt x="301180" y="103346"/>
                      <a:pt x="302990" y="118491"/>
                      <a:pt x="304038" y="133731"/>
                    </a:cubicBezTo>
                    <a:cubicBezTo>
                      <a:pt x="304800" y="148876"/>
                      <a:pt x="304610" y="163925"/>
                      <a:pt x="304229" y="179165"/>
                    </a:cubicBezTo>
                    <a:cubicBezTo>
                      <a:pt x="301180" y="239554"/>
                      <a:pt x="285750" y="298990"/>
                      <a:pt x="260890" y="353949"/>
                    </a:cubicBezTo>
                    <a:cubicBezTo>
                      <a:pt x="235934" y="408813"/>
                      <a:pt x="201263" y="459486"/>
                      <a:pt x="157734" y="501491"/>
                    </a:cubicBezTo>
                    <a:cubicBezTo>
                      <a:pt x="146590" y="511778"/>
                      <a:pt x="135255" y="521780"/>
                      <a:pt x="123349" y="531209"/>
                    </a:cubicBezTo>
                    <a:cubicBezTo>
                      <a:pt x="111157" y="540353"/>
                      <a:pt x="98584" y="548926"/>
                      <a:pt x="85820" y="557117"/>
                    </a:cubicBezTo>
                    <a:cubicBezTo>
                      <a:pt x="72390" y="564737"/>
                      <a:pt x="58960" y="571976"/>
                      <a:pt x="44863" y="578263"/>
                    </a:cubicBezTo>
                    <a:cubicBezTo>
                      <a:pt x="30385" y="584168"/>
                      <a:pt x="15716" y="589502"/>
                      <a:pt x="0" y="593217"/>
                    </a:cubicBezTo>
                    <a:cubicBezTo>
                      <a:pt x="3905" y="577215"/>
                      <a:pt x="8858" y="562832"/>
                      <a:pt x="14002" y="549021"/>
                    </a:cubicBezTo>
                    <a:cubicBezTo>
                      <a:pt x="18574" y="534734"/>
                      <a:pt x="23717" y="521303"/>
                      <a:pt x="28956" y="508254"/>
                    </a:cubicBezTo>
                    <a:cubicBezTo>
                      <a:pt x="33814" y="494919"/>
                      <a:pt x="38862" y="481965"/>
                      <a:pt x="44291" y="469582"/>
                    </a:cubicBezTo>
                    <a:cubicBezTo>
                      <a:pt x="48959" y="456629"/>
                      <a:pt x="54197" y="444341"/>
                      <a:pt x="59627" y="432245"/>
                    </a:cubicBezTo>
                    <a:cubicBezTo>
                      <a:pt x="80201" y="383381"/>
                      <a:pt x="100965" y="336995"/>
                      <a:pt x="122111" y="290703"/>
                    </a:cubicBezTo>
                    <a:cubicBezTo>
                      <a:pt x="143351" y="244412"/>
                      <a:pt x="164592" y="198215"/>
                      <a:pt x="188023" y="150686"/>
                    </a:cubicBezTo>
                    <a:cubicBezTo>
                      <a:pt x="193548" y="138684"/>
                      <a:pt x="199454" y="126682"/>
                      <a:pt x="206121" y="114586"/>
                    </a:cubicBezTo>
                    <a:cubicBezTo>
                      <a:pt x="211931" y="102394"/>
                      <a:pt x="218408" y="90106"/>
                      <a:pt x="225171" y="77629"/>
                    </a:cubicBezTo>
                    <a:cubicBezTo>
                      <a:pt x="231553" y="65151"/>
                      <a:pt x="238315" y="52483"/>
                      <a:pt x="246031" y="39529"/>
                    </a:cubicBezTo>
                    <a:cubicBezTo>
                      <a:pt x="253174" y="26575"/>
                      <a:pt x="260699" y="13430"/>
                      <a:pt x="270129" y="0"/>
                    </a:cubicBezTo>
                    <a:close/>
                  </a:path>
                </a:pathLst>
              </a:custGeom>
              <a:solidFill>
                <a:srgbClr val="000000">
                  <a:alpha val="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52836" y="4593526"/>
                <a:ext cx="363129" cy="643127"/>
              </a:xfrm>
              <a:custGeom>
                <a:avLst/>
                <a:gdLst/>
                <a:ahLst/>
                <a:cxnLst/>
                <a:rect l="l" t="t" r="r" b="b"/>
                <a:pathLst>
                  <a:path w="363129" h="643127" extrusionOk="0">
                    <a:moveTo>
                      <a:pt x="339852" y="0"/>
                    </a:moveTo>
                    <a:cubicBezTo>
                      <a:pt x="346234" y="16288"/>
                      <a:pt x="350710" y="32766"/>
                      <a:pt x="354616" y="49435"/>
                    </a:cubicBezTo>
                    <a:cubicBezTo>
                      <a:pt x="357854" y="66008"/>
                      <a:pt x="360045" y="82677"/>
                      <a:pt x="361855" y="99536"/>
                    </a:cubicBezTo>
                    <a:cubicBezTo>
                      <a:pt x="362712" y="116205"/>
                      <a:pt x="363283" y="132969"/>
                      <a:pt x="363093" y="149733"/>
                    </a:cubicBezTo>
                    <a:cubicBezTo>
                      <a:pt x="362426" y="166402"/>
                      <a:pt x="360997" y="183071"/>
                      <a:pt x="359188" y="199739"/>
                    </a:cubicBezTo>
                    <a:cubicBezTo>
                      <a:pt x="350615" y="266033"/>
                      <a:pt x="329279" y="330327"/>
                      <a:pt x="298228" y="389382"/>
                    </a:cubicBezTo>
                    <a:cubicBezTo>
                      <a:pt x="267081" y="448437"/>
                      <a:pt x="226028" y="502348"/>
                      <a:pt x="176117" y="546735"/>
                    </a:cubicBezTo>
                    <a:cubicBezTo>
                      <a:pt x="163354" y="557593"/>
                      <a:pt x="150400" y="568166"/>
                      <a:pt x="136969" y="578072"/>
                    </a:cubicBezTo>
                    <a:cubicBezTo>
                      <a:pt x="123158" y="587692"/>
                      <a:pt x="109061" y="596741"/>
                      <a:pt x="94774" y="605314"/>
                    </a:cubicBezTo>
                    <a:cubicBezTo>
                      <a:pt x="79819" y="613220"/>
                      <a:pt x="64770" y="620839"/>
                      <a:pt x="49244" y="627507"/>
                    </a:cubicBezTo>
                    <a:cubicBezTo>
                      <a:pt x="33242" y="633698"/>
                      <a:pt x="17145" y="639223"/>
                      <a:pt x="0" y="643128"/>
                    </a:cubicBezTo>
                    <a:cubicBezTo>
                      <a:pt x="6001" y="626269"/>
                      <a:pt x="12954" y="611124"/>
                      <a:pt x="20098" y="596646"/>
                    </a:cubicBezTo>
                    <a:cubicBezTo>
                      <a:pt x="26670" y="581501"/>
                      <a:pt x="33718" y="567309"/>
                      <a:pt x="40767" y="553402"/>
                    </a:cubicBezTo>
                    <a:cubicBezTo>
                      <a:pt x="47530" y="539210"/>
                      <a:pt x="54292" y="525399"/>
                      <a:pt x="61531" y="512159"/>
                    </a:cubicBezTo>
                    <a:cubicBezTo>
                      <a:pt x="68008" y="498253"/>
                      <a:pt x="74962" y="485013"/>
                      <a:pt x="82105" y="472059"/>
                    </a:cubicBezTo>
                    <a:cubicBezTo>
                      <a:pt x="109538" y="419386"/>
                      <a:pt x="136493" y="368903"/>
                      <a:pt x="163354" y="318230"/>
                    </a:cubicBezTo>
                    <a:lnTo>
                      <a:pt x="244888" y="164497"/>
                    </a:lnTo>
                    <a:cubicBezTo>
                      <a:pt x="251555" y="151352"/>
                      <a:pt x="258604" y="138113"/>
                      <a:pt x="266414" y="124968"/>
                    </a:cubicBezTo>
                    <a:cubicBezTo>
                      <a:pt x="273272" y="111538"/>
                      <a:pt x="280797" y="98107"/>
                      <a:pt x="288798" y="84487"/>
                    </a:cubicBezTo>
                    <a:cubicBezTo>
                      <a:pt x="296227" y="70771"/>
                      <a:pt x="303943" y="56959"/>
                      <a:pt x="312801" y="42958"/>
                    </a:cubicBezTo>
                    <a:cubicBezTo>
                      <a:pt x="320897" y="28765"/>
                      <a:pt x="329470" y="14478"/>
                      <a:pt x="339852" y="0"/>
                    </a:cubicBezTo>
                    <a:close/>
                  </a:path>
                </a:pathLst>
              </a:custGeom>
              <a:solidFill>
                <a:srgbClr val="000000">
                  <a:alpha val="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8" name="Google Shape;278;p5"/>
            <p:cNvSpPr/>
            <p:nvPr/>
          </p:nvSpPr>
          <p:spPr>
            <a:xfrm>
              <a:off x="10127087" y="2785030"/>
              <a:ext cx="1439839" cy="1097325"/>
            </a:xfrm>
            <a:custGeom>
              <a:avLst/>
              <a:gdLst/>
              <a:ahLst/>
              <a:cxnLst/>
              <a:rect l="l" t="t" r="r" b="b"/>
              <a:pathLst>
                <a:path w="1439839" h="1097325" extrusionOk="0">
                  <a:moveTo>
                    <a:pt x="1439840" y="572357"/>
                  </a:moveTo>
                  <a:cubicBezTo>
                    <a:pt x="1332398" y="711232"/>
                    <a:pt x="1208573" y="836962"/>
                    <a:pt x="1068650" y="943737"/>
                  </a:cubicBezTo>
                  <a:cubicBezTo>
                    <a:pt x="955779" y="1029843"/>
                    <a:pt x="822715" y="1106043"/>
                    <a:pt x="681078" y="1096518"/>
                  </a:cubicBezTo>
                  <a:cubicBezTo>
                    <a:pt x="603164" y="1091184"/>
                    <a:pt x="529440" y="1060228"/>
                    <a:pt x="458955" y="1026414"/>
                  </a:cubicBezTo>
                  <a:cubicBezTo>
                    <a:pt x="331034" y="965168"/>
                    <a:pt x="205495" y="891064"/>
                    <a:pt x="115103" y="781812"/>
                  </a:cubicBezTo>
                  <a:cubicBezTo>
                    <a:pt x="19376" y="665988"/>
                    <a:pt x="-31487" y="504158"/>
                    <a:pt x="21186" y="361759"/>
                  </a:cubicBezTo>
                  <a:cubicBezTo>
                    <a:pt x="9947" y="241364"/>
                    <a:pt x="3755" y="120587"/>
                    <a:pt x="5851" y="0"/>
                  </a:cubicBezTo>
                  <a:cubicBezTo>
                    <a:pt x="383993" y="266129"/>
                    <a:pt x="878436" y="467011"/>
                    <a:pt x="1439840" y="572357"/>
                  </a:cubicBez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264674" y="4532842"/>
              <a:ext cx="4772505" cy="2339880"/>
            </a:xfrm>
            <a:custGeom>
              <a:avLst/>
              <a:gdLst/>
              <a:ahLst/>
              <a:cxnLst/>
              <a:rect l="l" t="t" r="r" b="b"/>
              <a:pathLst>
                <a:path w="4772505" h="2339880" extrusionOk="0">
                  <a:moveTo>
                    <a:pt x="4070643" y="720"/>
                  </a:moveTo>
                  <a:cubicBezTo>
                    <a:pt x="4162792" y="18441"/>
                    <a:pt x="4042290" y="337417"/>
                    <a:pt x="4155704" y="574878"/>
                  </a:cubicBezTo>
                  <a:cubicBezTo>
                    <a:pt x="4269118" y="812339"/>
                    <a:pt x="4781252" y="1237641"/>
                    <a:pt x="4772392" y="1468013"/>
                  </a:cubicBezTo>
                  <a:cubicBezTo>
                    <a:pt x="4763532" y="1698385"/>
                    <a:pt x="4175197" y="1744460"/>
                    <a:pt x="4102541" y="1957111"/>
                  </a:cubicBezTo>
                  <a:cubicBezTo>
                    <a:pt x="4075295" y="2036855"/>
                    <a:pt x="4138010" y="2144759"/>
                    <a:pt x="4213311" y="2256993"/>
                  </a:cubicBezTo>
                  <a:lnTo>
                    <a:pt x="4269622" y="2339880"/>
                  </a:lnTo>
                  <a:lnTo>
                    <a:pt x="0" y="2339880"/>
                  </a:lnTo>
                  <a:lnTo>
                    <a:pt x="100903" y="2328037"/>
                  </a:lnTo>
                  <a:cubicBezTo>
                    <a:pt x="742272" y="2263296"/>
                    <a:pt x="2065741" y="2246738"/>
                    <a:pt x="2454494" y="2127232"/>
                  </a:cubicBezTo>
                  <a:cubicBezTo>
                    <a:pt x="2932959" y="1980148"/>
                    <a:pt x="2458039" y="1682437"/>
                    <a:pt x="2656513" y="1499911"/>
                  </a:cubicBezTo>
                  <a:cubicBezTo>
                    <a:pt x="2854987" y="1317385"/>
                    <a:pt x="3487625" y="1203971"/>
                    <a:pt x="3645341" y="1032078"/>
                  </a:cubicBezTo>
                  <a:cubicBezTo>
                    <a:pt x="3803057" y="860185"/>
                    <a:pt x="3531927" y="640446"/>
                    <a:pt x="3602811" y="468553"/>
                  </a:cubicBezTo>
                  <a:cubicBezTo>
                    <a:pt x="3673695" y="296660"/>
                    <a:pt x="3978494" y="-17001"/>
                    <a:pt x="4070643" y="7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5"/>
          <p:cNvSpPr/>
          <p:nvPr/>
        </p:nvSpPr>
        <p:spPr>
          <a:xfrm rot="8356074">
            <a:off x="-398735" y="-24971"/>
            <a:ext cx="3114418" cy="2420231"/>
          </a:xfrm>
          <a:custGeom>
            <a:avLst/>
            <a:gdLst/>
            <a:ahLst/>
            <a:cxnLst/>
            <a:rect l="l" t="t" r="r" b="b"/>
            <a:pathLst>
              <a:path w="8740773" h="6792503" extrusionOk="0">
                <a:moveTo>
                  <a:pt x="4806332" y="6752606"/>
                </a:moveTo>
                <a:lnTo>
                  <a:pt x="4806342" y="6752607"/>
                </a:lnTo>
                <a:lnTo>
                  <a:pt x="4806346" y="6752607"/>
                </a:lnTo>
                <a:close/>
                <a:moveTo>
                  <a:pt x="4881729" y="6747467"/>
                </a:moveTo>
                <a:lnTo>
                  <a:pt x="4881718" y="6747467"/>
                </a:lnTo>
                <a:lnTo>
                  <a:pt x="4881718" y="6747467"/>
                </a:lnTo>
                <a:lnTo>
                  <a:pt x="4881728" y="6747467"/>
                </a:lnTo>
                <a:close/>
                <a:moveTo>
                  <a:pt x="5002735" y="6704721"/>
                </a:moveTo>
                <a:lnTo>
                  <a:pt x="5002735" y="6704722"/>
                </a:lnTo>
                <a:lnTo>
                  <a:pt x="5002735" y="6704721"/>
                </a:lnTo>
                <a:close/>
                <a:moveTo>
                  <a:pt x="5222939" y="6171651"/>
                </a:moveTo>
                <a:lnTo>
                  <a:pt x="5222939" y="6171652"/>
                </a:lnTo>
                <a:lnTo>
                  <a:pt x="5222940" y="6171657"/>
                </a:lnTo>
                <a:close/>
                <a:moveTo>
                  <a:pt x="5197768" y="5900143"/>
                </a:moveTo>
                <a:lnTo>
                  <a:pt x="5197772" y="5900146"/>
                </a:lnTo>
                <a:lnTo>
                  <a:pt x="5197778" y="5900149"/>
                </a:lnTo>
                <a:lnTo>
                  <a:pt x="5197772" y="5900145"/>
                </a:lnTo>
                <a:close/>
                <a:moveTo>
                  <a:pt x="5164556" y="5884382"/>
                </a:moveTo>
                <a:lnTo>
                  <a:pt x="5164558" y="5884383"/>
                </a:lnTo>
                <a:lnTo>
                  <a:pt x="5164563" y="5884384"/>
                </a:lnTo>
                <a:lnTo>
                  <a:pt x="5164561" y="5884383"/>
                </a:lnTo>
                <a:close/>
                <a:moveTo>
                  <a:pt x="1994800" y="4928881"/>
                </a:moveTo>
                <a:lnTo>
                  <a:pt x="1995132" y="4929294"/>
                </a:lnTo>
                <a:lnTo>
                  <a:pt x="1996524" y="4931023"/>
                </a:lnTo>
                <a:lnTo>
                  <a:pt x="1996524" y="4931022"/>
                </a:lnTo>
                <a:lnTo>
                  <a:pt x="1995132" y="4929294"/>
                </a:lnTo>
                <a:lnTo>
                  <a:pt x="1994801" y="4928882"/>
                </a:lnTo>
                <a:close/>
                <a:moveTo>
                  <a:pt x="4965549" y="4878760"/>
                </a:moveTo>
                <a:lnTo>
                  <a:pt x="4965551" y="4878769"/>
                </a:lnTo>
                <a:lnTo>
                  <a:pt x="4968465" y="4887976"/>
                </a:lnTo>
                <a:lnTo>
                  <a:pt x="4968459" y="4887953"/>
                </a:lnTo>
                <a:close/>
                <a:moveTo>
                  <a:pt x="2010038" y="4814079"/>
                </a:moveTo>
                <a:lnTo>
                  <a:pt x="2006915" y="4818349"/>
                </a:lnTo>
                <a:lnTo>
                  <a:pt x="2006915" y="4818352"/>
                </a:lnTo>
                <a:lnTo>
                  <a:pt x="2010038" y="4814081"/>
                </a:lnTo>
                <a:close/>
                <a:moveTo>
                  <a:pt x="2023626" y="4790773"/>
                </a:moveTo>
                <a:lnTo>
                  <a:pt x="2023622" y="4790778"/>
                </a:lnTo>
                <a:lnTo>
                  <a:pt x="2017889" y="4800959"/>
                </a:lnTo>
                <a:lnTo>
                  <a:pt x="2017894" y="4800953"/>
                </a:lnTo>
                <a:close/>
                <a:moveTo>
                  <a:pt x="4936016" y="4755859"/>
                </a:moveTo>
                <a:lnTo>
                  <a:pt x="4937756" y="4766132"/>
                </a:lnTo>
                <a:lnTo>
                  <a:pt x="4937758" y="4766141"/>
                </a:lnTo>
                <a:lnTo>
                  <a:pt x="4936018" y="4755868"/>
                </a:lnTo>
                <a:close/>
                <a:moveTo>
                  <a:pt x="4926923" y="4720854"/>
                </a:moveTo>
                <a:lnTo>
                  <a:pt x="4926642" y="4721360"/>
                </a:lnTo>
                <a:lnTo>
                  <a:pt x="4926642" y="4721361"/>
                </a:lnTo>
                <a:lnTo>
                  <a:pt x="4926924" y="4720855"/>
                </a:lnTo>
                <a:close/>
                <a:moveTo>
                  <a:pt x="2297917" y="4577065"/>
                </a:moveTo>
                <a:lnTo>
                  <a:pt x="2297911" y="4577068"/>
                </a:lnTo>
                <a:lnTo>
                  <a:pt x="2297914" y="4577066"/>
                </a:lnTo>
                <a:close/>
                <a:moveTo>
                  <a:pt x="5058588" y="3772147"/>
                </a:moveTo>
                <a:lnTo>
                  <a:pt x="5058465" y="3772211"/>
                </a:lnTo>
                <a:lnTo>
                  <a:pt x="5058412" y="3772238"/>
                </a:lnTo>
                <a:lnTo>
                  <a:pt x="5058530" y="3772178"/>
                </a:lnTo>
                <a:close/>
                <a:moveTo>
                  <a:pt x="5108856" y="3692838"/>
                </a:moveTo>
                <a:lnTo>
                  <a:pt x="5108855" y="3692841"/>
                </a:lnTo>
                <a:lnTo>
                  <a:pt x="5108855" y="3692841"/>
                </a:lnTo>
                <a:lnTo>
                  <a:pt x="5108856" y="3692839"/>
                </a:lnTo>
                <a:close/>
                <a:moveTo>
                  <a:pt x="5213335" y="3673398"/>
                </a:moveTo>
                <a:lnTo>
                  <a:pt x="5213335" y="3673402"/>
                </a:lnTo>
                <a:lnTo>
                  <a:pt x="5213338" y="3673410"/>
                </a:lnTo>
                <a:lnTo>
                  <a:pt x="5213337" y="3673405"/>
                </a:lnTo>
                <a:close/>
                <a:moveTo>
                  <a:pt x="309533" y="3671267"/>
                </a:moveTo>
                <a:lnTo>
                  <a:pt x="309532" y="3671267"/>
                </a:lnTo>
                <a:lnTo>
                  <a:pt x="309529" y="3671268"/>
                </a:lnTo>
                <a:lnTo>
                  <a:pt x="309532" y="3671267"/>
                </a:lnTo>
                <a:lnTo>
                  <a:pt x="309532" y="3671267"/>
                </a:lnTo>
                <a:lnTo>
                  <a:pt x="309534" y="3671267"/>
                </a:lnTo>
                <a:close/>
                <a:moveTo>
                  <a:pt x="5212637" y="3669298"/>
                </a:moveTo>
                <a:lnTo>
                  <a:pt x="5212641" y="3669326"/>
                </a:lnTo>
                <a:lnTo>
                  <a:pt x="5212643" y="3669337"/>
                </a:lnTo>
                <a:lnTo>
                  <a:pt x="5212641" y="3669317"/>
                </a:lnTo>
                <a:close/>
                <a:moveTo>
                  <a:pt x="210843" y="3621322"/>
                </a:moveTo>
                <a:lnTo>
                  <a:pt x="209443" y="3623639"/>
                </a:lnTo>
                <a:lnTo>
                  <a:pt x="209443" y="3623639"/>
                </a:lnTo>
                <a:lnTo>
                  <a:pt x="209457" y="3623924"/>
                </a:lnTo>
                <a:lnTo>
                  <a:pt x="209457" y="3623922"/>
                </a:lnTo>
                <a:lnTo>
                  <a:pt x="209444" y="3623639"/>
                </a:lnTo>
                <a:lnTo>
                  <a:pt x="210837" y="3621334"/>
                </a:lnTo>
                <a:close/>
                <a:moveTo>
                  <a:pt x="443052" y="3614708"/>
                </a:moveTo>
                <a:lnTo>
                  <a:pt x="443049" y="3614708"/>
                </a:lnTo>
                <a:lnTo>
                  <a:pt x="443049" y="3614709"/>
                </a:lnTo>
                <a:close/>
                <a:moveTo>
                  <a:pt x="630874" y="3541828"/>
                </a:moveTo>
                <a:lnTo>
                  <a:pt x="630873" y="3541829"/>
                </a:lnTo>
                <a:lnTo>
                  <a:pt x="630873" y="3541829"/>
                </a:lnTo>
                <a:lnTo>
                  <a:pt x="630874" y="3541829"/>
                </a:lnTo>
                <a:close/>
                <a:moveTo>
                  <a:pt x="4354653" y="3497232"/>
                </a:moveTo>
                <a:lnTo>
                  <a:pt x="4354653" y="3497232"/>
                </a:lnTo>
                <a:lnTo>
                  <a:pt x="4354655" y="3497233"/>
                </a:lnTo>
                <a:close/>
                <a:moveTo>
                  <a:pt x="529206" y="3496260"/>
                </a:moveTo>
                <a:lnTo>
                  <a:pt x="531164" y="3496278"/>
                </a:lnTo>
                <a:lnTo>
                  <a:pt x="531164" y="3496278"/>
                </a:lnTo>
                <a:lnTo>
                  <a:pt x="529206" y="3496260"/>
                </a:lnTo>
                <a:close/>
                <a:moveTo>
                  <a:pt x="4204398" y="3451612"/>
                </a:moveTo>
                <a:lnTo>
                  <a:pt x="4204399" y="3451613"/>
                </a:lnTo>
                <a:lnTo>
                  <a:pt x="4204402" y="3451613"/>
                </a:lnTo>
                <a:close/>
                <a:moveTo>
                  <a:pt x="4164197" y="3443823"/>
                </a:moveTo>
                <a:lnTo>
                  <a:pt x="4164198" y="3443824"/>
                </a:lnTo>
                <a:lnTo>
                  <a:pt x="4164205" y="3443824"/>
                </a:lnTo>
                <a:lnTo>
                  <a:pt x="4164204" y="3443824"/>
                </a:lnTo>
                <a:close/>
                <a:moveTo>
                  <a:pt x="3874175" y="3436954"/>
                </a:moveTo>
                <a:lnTo>
                  <a:pt x="3874171" y="3436954"/>
                </a:lnTo>
                <a:lnTo>
                  <a:pt x="3874159" y="3436956"/>
                </a:lnTo>
                <a:close/>
                <a:moveTo>
                  <a:pt x="4069458" y="3432627"/>
                </a:moveTo>
                <a:lnTo>
                  <a:pt x="4069462" y="3432627"/>
                </a:lnTo>
                <a:lnTo>
                  <a:pt x="4069459" y="3432627"/>
                </a:lnTo>
                <a:close/>
                <a:moveTo>
                  <a:pt x="3974506" y="3428393"/>
                </a:moveTo>
                <a:lnTo>
                  <a:pt x="3974499" y="3428393"/>
                </a:lnTo>
                <a:lnTo>
                  <a:pt x="3974499" y="3428393"/>
                </a:lnTo>
                <a:close/>
                <a:moveTo>
                  <a:pt x="3979679" y="3428305"/>
                </a:moveTo>
                <a:lnTo>
                  <a:pt x="3979664" y="3428305"/>
                </a:lnTo>
                <a:lnTo>
                  <a:pt x="3979665" y="3428305"/>
                </a:lnTo>
                <a:lnTo>
                  <a:pt x="3979679" y="3428305"/>
                </a:lnTo>
                <a:close/>
                <a:moveTo>
                  <a:pt x="3787568" y="3424669"/>
                </a:moveTo>
                <a:lnTo>
                  <a:pt x="3787572" y="3424672"/>
                </a:lnTo>
                <a:lnTo>
                  <a:pt x="3787576" y="3424674"/>
                </a:lnTo>
                <a:lnTo>
                  <a:pt x="3787569" y="3424669"/>
                </a:lnTo>
                <a:close/>
                <a:moveTo>
                  <a:pt x="3779218" y="3419545"/>
                </a:moveTo>
                <a:lnTo>
                  <a:pt x="3779219" y="3419546"/>
                </a:lnTo>
                <a:lnTo>
                  <a:pt x="3779219" y="3419546"/>
                </a:lnTo>
                <a:lnTo>
                  <a:pt x="3779219" y="3419546"/>
                </a:lnTo>
                <a:close/>
                <a:moveTo>
                  <a:pt x="1446924" y="3393017"/>
                </a:moveTo>
                <a:cubicBezTo>
                  <a:pt x="1464272" y="3389888"/>
                  <a:pt x="1485857" y="3397647"/>
                  <a:pt x="1463833" y="3409122"/>
                </a:cubicBezTo>
                <a:cubicBezTo>
                  <a:pt x="1402788" y="3446208"/>
                  <a:pt x="1342584" y="3484634"/>
                  <a:pt x="1283233" y="3524323"/>
                </a:cubicBezTo>
                <a:lnTo>
                  <a:pt x="1139190" y="3625106"/>
                </a:lnTo>
                <a:lnTo>
                  <a:pt x="1138512" y="3625872"/>
                </a:lnTo>
                <a:lnTo>
                  <a:pt x="1137448" y="3626325"/>
                </a:lnTo>
                <a:lnTo>
                  <a:pt x="1107749" y="3647104"/>
                </a:lnTo>
                <a:cubicBezTo>
                  <a:pt x="992477" y="3731383"/>
                  <a:pt x="880661" y="3820409"/>
                  <a:pt x="772402" y="3913570"/>
                </a:cubicBezTo>
                <a:lnTo>
                  <a:pt x="729855" y="3944049"/>
                </a:lnTo>
                <a:lnTo>
                  <a:pt x="717335" y="3956646"/>
                </a:lnTo>
                <a:lnTo>
                  <a:pt x="698168" y="3964711"/>
                </a:lnTo>
                <a:lnTo>
                  <a:pt x="643684" y="3994969"/>
                </a:lnTo>
                <a:lnTo>
                  <a:pt x="591921" y="4016226"/>
                </a:lnTo>
                <a:lnTo>
                  <a:pt x="570565" y="4025178"/>
                </a:lnTo>
                <a:cubicBezTo>
                  <a:pt x="550842" y="4032090"/>
                  <a:pt x="530706" y="4037721"/>
                  <a:pt x="510262" y="4041731"/>
                </a:cubicBezTo>
                <a:lnTo>
                  <a:pt x="506480" y="4042146"/>
                </a:lnTo>
                <a:lnTo>
                  <a:pt x="498142" y="4044410"/>
                </a:lnTo>
                <a:lnTo>
                  <a:pt x="446623" y="4049155"/>
                </a:lnTo>
                <a:lnTo>
                  <a:pt x="429951" y="4055903"/>
                </a:lnTo>
                <a:cubicBezTo>
                  <a:pt x="412163" y="4059988"/>
                  <a:pt x="385814" y="4061894"/>
                  <a:pt x="367771" y="4058309"/>
                </a:cubicBezTo>
                <a:lnTo>
                  <a:pt x="356919" y="4052565"/>
                </a:lnTo>
                <a:lnTo>
                  <a:pt x="327950" y="4050146"/>
                </a:lnTo>
                <a:cubicBezTo>
                  <a:pt x="309206" y="4047381"/>
                  <a:pt x="290615" y="4043400"/>
                  <a:pt x="272272" y="4038120"/>
                </a:cubicBezTo>
                <a:lnTo>
                  <a:pt x="217794" y="4016696"/>
                </a:lnTo>
                <a:lnTo>
                  <a:pt x="185673" y="4004470"/>
                </a:lnTo>
                <a:lnTo>
                  <a:pt x="168517" y="3993028"/>
                </a:lnTo>
                <a:lnTo>
                  <a:pt x="149454" y="3982970"/>
                </a:lnTo>
                <a:lnTo>
                  <a:pt x="123767" y="3963181"/>
                </a:lnTo>
                <a:lnTo>
                  <a:pt x="115016" y="3957344"/>
                </a:lnTo>
                <a:lnTo>
                  <a:pt x="112668" y="3954631"/>
                </a:lnTo>
                <a:lnTo>
                  <a:pt x="102957" y="3947149"/>
                </a:lnTo>
                <a:cubicBezTo>
                  <a:pt x="73882" y="3920643"/>
                  <a:pt x="49076" y="3889231"/>
                  <a:pt x="31071" y="3854990"/>
                </a:cubicBezTo>
                <a:lnTo>
                  <a:pt x="30041" y="3852448"/>
                </a:lnTo>
                <a:lnTo>
                  <a:pt x="23458" y="3843388"/>
                </a:lnTo>
                <a:cubicBezTo>
                  <a:pt x="14228" y="3825402"/>
                  <a:pt x="7946" y="3806479"/>
                  <a:pt x="4336" y="3787084"/>
                </a:cubicBezTo>
                <a:lnTo>
                  <a:pt x="3146" y="3764395"/>
                </a:lnTo>
                <a:lnTo>
                  <a:pt x="0" y="3745850"/>
                </a:lnTo>
                <a:lnTo>
                  <a:pt x="1309" y="3729357"/>
                </a:lnTo>
                <a:lnTo>
                  <a:pt x="1235" y="3727947"/>
                </a:lnTo>
                <a:lnTo>
                  <a:pt x="1554" y="3726268"/>
                </a:lnTo>
                <a:lnTo>
                  <a:pt x="4524" y="3688804"/>
                </a:lnTo>
                <a:cubicBezTo>
                  <a:pt x="8577" y="3669773"/>
                  <a:pt x="15282" y="3650813"/>
                  <a:pt x="24954" y="3632182"/>
                </a:cubicBezTo>
                <a:lnTo>
                  <a:pt x="33325" y="3619525"/>
                </a:lnTo>
                <a:lnTo>
                  <a:pt x="36377" y="3612317"/>
                </a:lnTo>
                <a:cubicBezTo>
                  <a:pt x="66051" y="3558168"/>
                  <a:pt x="112198" y="3512303"/>
                  <a:pt x="167260" y="3487255"/>
                </a:cubicBezTo>
                <a:lnTo>
                  <a:pt x="181438" y="3481546"/>
                </a:lnTo>
                <a:lnTo>
                  <a:pt x="188081" y="3477641"/>
                </a:lnTo>
                <a:lnTo>
                  <a:pt x="231982" y="3461190"/>
                </a:lnTo>
                <a:lnTo>
                  <a:pt x="240301" y="3457840"/>
                </a:lnTo>
                <a:lnTo>
                  <a:pt x="242464" y="3457263"/>
                </a:lnTo>
                <a:lnTo>
                  <a:pt x="259399" y="3450917"/>
                </a:lnTo>
                <a:lnTo>
                  <a:pt x="308164" y="3439725"/>
                </a:lnTo>
                <a:lnTo>
                  <a:pt x="315778" y="3437693"/>
                </a:lnTo>
                <a:lnTo>
                  <a:pt x="319807" y="3437053"/>
                </a:lnTo>
                <a:lnTo>
                  <a:pt x="335154" y="3433531"/>
                </a:lnTo>
                <a:lnTo>
                  <a:pt x="369353" y="3429186"/>
                </a:lnTo>
                <a:lnTo>
                  <a:pt x="393057" y="3425422"/>
                </a:lnTo>
                <a:lnTo>
                  <a:pt x="407167" y="3424382"/>
                </a:lnTo>
                <a:lnTo>
                  <a:pt x="412927" y="3423650"/>
                </a:lnTo>
                <a:lnTo>
                  <a:pt x="419971" y="3423437"/>
                </a:lnTo>
                <a:lnTo>
                  <a:pt x="471494" y="3419637"/>
                </a:lnTo>
                <a:lnTo>
                  <a:pt x="521527" y="3420371"/>
                </a:lnTo>
                <a:lnTo>
                  <a:pt x="564819" y="3419064"/>
                </a:lnTo>
                <a:lnTo>
                  <a:pt x="622733" y="3421857"/>
                </a:lnTo>
                <a:lnTo>
                  <a:pt x="629303" y="3421953"/>
                </a:lnTo>
                <a:lnTo>
                  <a:pt x="637640" y="3422576"/>
                </a:lnTo>
                <a:lnTo>
                  <a:pt x="880868" y="3434305"/>
                </a:lnTo>
                <a:lnTo>
                  <a:pt x="927141" y="3434685"/>
                </a:lnTo>
                <a:lnTo>
                  <a:pt x="1053961" y="3434335"/>
                </a:lnTo>
                <a:cubicBezTo>
                  <a:pt x="1108301" y="3432979"/>
                  <a:pt x="1162582" y="3430324"/>
                  <a:pt x="1216757" y="3426087"/>
                </a:cubicBezTo>
                <a:lnTo>
                  <a:pt x="1346282" y="3410465"/>
                </a:lnTo>
                <a:lnTo>
                  <a:pt x="1353949" y="3408912"/>
                </a:lnTo>
                <a:cubicBezTo>
                  <a:pt x="1374687" y="3405273"/>
                  <a:pt x="1399725" y="3401871"/>
                  <a:pt x="1420822" y="3400249"/>
                </a:cubicBezTo>
                <a:lnTo>
                  <a:pt x="1433136" y="3399848"/>
                </a:lnTo>
                <a:close/>
                <a:moveTo>
                  <a:pt x="5022014" y="3372200"/>
                </a:moveTo>
                <a:lnTo>
                  <a:pt x="5022013" y="3372200"/>
                </a:lnTo>
                <a:lnTo>
                  <a:pt x="5022011" y="3372203"/>
                </a:lnTo>
                <a:close/>
                <a:moveTo>
                  <a:pt x="7894625" y="3208936"/>
                </a:moveTo>
                <a:lnTo>
                  <a:pt x="7916631" y="3213286"/>
                </a:lnTo>
                <a:lnTo>
                  <a:pt x="7928746" y="3213851"/>
                </a:lnTo>
                <a:lnTo>
                  <a:pt x="7928671" y="3213840"/>
                </a:lnTo>
                <a:lnTo>
                  <a:pt x="7916631" y="3213280"/>
                </a:lnTo>
                <a:lnTo>
                  <a:pt x="7894760" y="3208955"/>
                </a:lnTo>
                <a:close/>
                <a:moveTo>
                  <a:pt x="3655052" y="3196790"/>
                </a:moveTo>
                <a:lnTo>
                  <a:pt x="3655055" y="3196794"/>
                </a:lnTo>
                <a:lnTo>
                  <a:pt x="3655054" y="3196792"/>
                </a:lnTo>
                <a:close/>
                <a:moveTo>
                  <a:pt x="7797831" y="3189797"/>
                </a:moveTo>
                <a:lnTo>
                  <a:pt x="7797967" y="3189832"/>
                </a:lnTo>
                <a:lnTo>
                  <a:pt x="7801774" y="3190585"/>
                </a:lnTo>
                <a:lnTo>
                  <a:pt x="7801701" y="3190563"/>
                </a:lnTo>
                <a:close/>
                <a:moveTo>
                  <a:pt x="7738317" y="3171277"/>
                </a:moveTo>
                <a:lnTo>
                  <a:pt x="7790612" y="3188027"/>
                </a:lnTo>
                <a:lnTo>
                  <a:pt x="7790703" y="3188049"/>
                </a:lnTo>
                <a:lnTo>
                  <a:pt x="7738790" y="3171422"/>
                </a:lnTo>
                <a:close/>
                <a:moveTo>
                  <a:pt x="7704060" y="3160296"/>
                </a:moveTo>
                <a:lnTo>
                  <a:pt x="7704145" y="3160330"/>
                </a:lnTo>
                <a:lnTo>
                  <a:pt x="7728008" y="3167974"/>
                </a:lnTo>
                <a:lnTo>
                  <a:pt x="7727794" y="3167898"/>
                </a:lnTo>
                <a:close/>
                <a:moveTo>
                  <a:pt x="3606165" y="3159999"/>
                </a:moveTo>
                <a:lnTo>
                  <a:pt x="3606169" y="3160002"/>
                </a:lnTo>
                <a:lnTo>
                  <a:pt x="3606174" y="3160005"/>
                </a:lnTo>
                <a:lnTo>
                  <a:pt x="3606174" y="3160005"/>
                </a:lnTo>
                <a:lnTo>
                  <a:pt x="3606182" y="3160009"/>
                </a:lnTo>
                <a:lnTo>
                  <a:pt x="3606174" y="3160005"/>
                </a:lnTo>
                <a:close/>
                <a:moveTo>
                  <a:pt x="3588864" y="3148625"/>
                </a:moveTo>
                <a:lnTo>
                  <a:pt x="3588873" y="3148631"/>
                </a:lnTo>
                <a:lnTo>
                  <a:pt x="3588870" y="3148629"/>
                </a:lnTo>
                <a:close/>
                <a:moveTo>
                  <a:pt x="7375961" y="3019999"/>
                </a:moveTo>
                <a:lnTo>
                  <a:pt x="7377203" y="3020566"/>
                </a:lnTo>
                <a:lnTo>
                  <a:pt x="7377452" y="3020676"/>
                </a:lnTo>
                <a:lnTo>
                  <a:pt x="7376220" y="3020111"/>
                </a:lnTo>
                <a:close/>
                <a:moveTo>
                  <a:pt x="7202770" y="2945455"/>
                </a:moveTo>
                <a:lnTo>
                  <a:pt x="7202846" y="2945488"/>
                </a:lnTo>
                <a:lnTo>
                  <a:pt x="7203245" y="2945625"/>
                </a:lnTo>
                <a:lnTo>
                  <a:pt x="7203169" y="2945592"/>
                </a:lnTo>
                <a:close/>
                <a:moveTo>
                  <a:pt x="7069333" y="2900418"/>
                </a:moveTo>
                <a:lnTo>
                  <a:pt x="7172861" y="2935167"/>
                </a:lnTo>
                <a:lnTo>
                  <a:pt x="7169675" y="2934069"/>
                </a:lnTo>
                <a:lnTo>
                  <a:pt x="7070102" y="2900649"/>
                </a:lnTo>
                <a:close/>
                <a:moveTo>
                  <a:pt x="6563442" y="2832540"/>
                </a:moveTo>
                <a:lnTo>
                  <a:pt x="6564000" y="2832655"/>
                </a:lnTo>
                <a:lnTo>
                  <a:pt x="6564100" y="2832671"/>
                </a:lnTo>
                <a:lnTo>
                  <a:pt x="6563555" y="2832558"/>
                </a:lnTo>
                <a:close/>
                <a:moveTo>
                  <a:pt x="6778269" y="2822419"/>
                </a:moveTo>
                <a:lnTo>
                  <a:pt x="6939866" y="2861556"/>
                </a:lnTo>
                <a:lnTo>
                  <a:pt x="6939521" y="2861452"/>
                </a:lnTo>
                <a:lnTo>
                  <a:pt x="6778564" y="2822470"/>
                </a:lnTo>
                <a:close/>
                <a:moveTo>
                  <a:pt x="6556073" y="2788868"/>
                </a:moveTo>
                <a:lnTo>
                  <a:pt x="6689556" y="2806948"/>
                </a:lnTo>
                <a:lnTo>
                  <a:pt x="6689257" y="2806896"/>
                </a:lnTo>
                <a:lnTo>
                  <a:pt x="6556378" y="2788898"/>
                </a:lnTo>
                <a:close/>
                <a:moveTo>
                  <a:pt x="6249315" y="2782289"/>
                </a:moveTo>
                <a:lnTo>
                  <a:pt x="6249504" y="2782315"/>
                </a:lnTo>
                <a:lnTo>
                  <a:pt x="6249880" y="2782342"/>
                </a:lnTo>
                <a:lnTo>
                  <a:pt x="6249741" y="2782319"/>
                </a:lnTo>
                <a:close/>
                <a:moveTo>
                  <a:pt x="6458216" y="2779430"/>
                </a:moveTo>
                <a:lnTo>
                  <a:pt x="6458254" y="2779433"/>
                </a:lnTo>
                <a:lnTo>
                  <a:pt x="6458311" y="2779438"/>
                </a:lnTo>
                <a:lnTo>
                  <a:pt x="6458313" y="2779438"/>
                </a:lnTo>
                <a:lnTo>
                  <a:pt x="6458254" y="2779433"/>
                </a:lnTo>
                <a:lnTo>
                  <a:pt x="6458221" y="2779430"/>
                </a:lnTo>
                <a:close/>
                <a:moveTo>
                  <a:pt x="6370109" y="2772127"/>
                </a:moveTo>
                <a:lnTo>
                  <a:pt x="6370138" y="2772130"/>
                </a:lnTo>
                <a:lnTo>
                  <a:pt x="6370139" y="2772130"/>
                </a:lnTo>
                <a:close/>
                <a:moveTo>
                  <a:pt x="6450732" y="2767488"/>
                </a:moveTo>
                <a:lnTo>
                  <a:pt x="6450696" y="2767488"/>
                </a:lnTo>
                <a:lnTo>
                  <a:pt x="6450697" y="2767488"/>
                </a:lnTo>
                <a:close/>
                <a:moveTo>
                  <a:pt x="6131531" y="2765076"/>
                </a:moveTo>
                <a:lnTo>
                  <a:pt x="6158660" y="2769946"/>
                </a:lnTo>
                <a:lnTo>
                  <a:pt x="6158934" y="2769983"/>
                </a:lnTo>
                <a:lnTo>
                  <a:pt x="6131765" y="2765106"/>
                </a:lnTo>
                <a:close/>
                <a:moveTo>
                  <a:pt x="5990675" y="2747074"/>
                </a:moveTo>
                <a:lnTo>
                  <a:pt x="5990877" y="2747101"/>
                </a:lnTo>
                <a:lnTo>
                  <a:pt x="5991256" y="2747131"/>
                </a:lnTo>
                <a:lnTo>
                  <a:pt x="5991021" y="2747101"/>
                </a:lnTo>
                <a:close/>
                <a:moveTo>
                  <a:pt x="5846330" y="2735946"/>
                </a:moveTo>
                <a:lnTo>
                  <a:pt x="5846870" y="2735988"/>
                </a:lnTo>
                <a:lnTo>
                  <a:pt x="5858281" y="2736857"/>
                </a:lnTo>
                <a:lnTo>
                  <a:pt x="5857868" y="2736826"/>
                </a:lnTo>
                <a:close/>
                <a:moveTo>
                  <a:pt x="5497754" y="2530099"/>
                </a:moveTo>
                <a:lnTo>
                  <a:pt x="5497758" y="2530104"/>
                </a:lnTo>
                <a:lnTo>
                  <a:pt x="5501824" y="2534067"/>
                </a:lnTo>
                <a:lnTo>
                  <a:pt x="5501821" y="2534063"/>
                </a:lnTo>
                <a:close/>
                <a:moveTo>
                  <a:pt x="5488341" y="2517365"/>
                </a:moveTo>
                <a:lnTo>
                  <a:pt x="5497171" y="2529401"/>
                </a:lnTo>
                <a:lnTo>
                  <a:pt x="5497178" y="2529409"/>
                </a:lnTo>
                <a:lnTo>
                  <a:pt x="5488349" y="2517374"/>
                </a:lnTo>
                <a:close/>
                <a:moveTo>
                  <a:pt x="8058383" y="2478501"/>
                </a:moveTo>
                <a:lnTo>
                  <a:pt x="8058352" y="2478504"/>
                </a:lnTo>
                <a:lnTo>
                  <a:pt x="8056373" y="2478924"/>
                </a:lnTo>
                <a:lnTo>
                  <a:pt x="8056378" y="2478925"/>
                </a:lnTo>
                <a:close/>
                <a:moveTo>
                  <a:pt x="8032136" y="2474789"/>
                </a:moveTo>
                <a:lnTo>
                  <a:pt x="8050580" y="2479552"/>
                </a:lnTo>
                <a:lnTo>
                  <a:pt x="8050585" y="2479551"/>
                </a:lnTo>
                <a:lnTo>
                  <a:pt x="8032155" y="2474793"/>
                </a:lnTo>
                <a:close/>
                <a:moveTo>
                  <a:pt x="8129641" y="2379677"/>
                </a:moveTo>
                <a:lnTo>
                  <a:pt x="8129122" y="2384953"/>
                </a:lnTo>
                <a:lnTo>
                  <a:pt x="8129122" y="2384956"/>
                </a:lnTo>
                <a:lnTo>
                  <a:pt x="8129641" y="2379681"/>
                </a:lnTo>
                <a:close/>
                <a:moveTo>
                  <a:pt x="5290568" y="2366877"/>
                </a:moveTo>
                <a:lnTo>
                  <a:pt x="5290571" y="2366883"/>
                </a:lnTo>
                <a:lnTo>
                  <a:pt x="5290569" y="2366880"/>
                </a:lnTo>
                <a:close/>
                <a:moveTo>
                  <a:pt x="5308785" y="2246012"/>
                </a:moveTo>
                <a:lnTo>
                  <a:pt x="5308786" y="2246015"/>
                </a:lnTo>
                <a:lnTo>
                  <a:pt x="5309632" y="2247346"/>
                </a:lnTo>
                <a:lnTo>
                  <a:pt x="5309630" y="2247341"/>
                </a:lnTo>
                <a:close/>
                <a:moveTo>
                  <a:pt x="7820593" y="2222576"/>
                </a:moveTo>
                <a:lnTo>
                  <a:pt x="7820593" y="2222578"/>
                </a:lnTo>
                <a:lnTo>
                  <a:pt x="7821429" y="2223409"/>
                </a:lnTo>
                <a:lnTo>
                  <a:pt x="7821429" y="2223407"/>
                </a:lnTo>
                <a:close/>
                <a:moveTo>
                  <a:pt x="7821512" y="2219162"/>
                </a:moveTo>
                <a:lnTo>
                  <a:pt x="7820608" y="2221150"/>
                </a:lnTo>
                <a:lnTo>
                  <a:pt x="7820608" y="2221151"/>
                </a:lnTo>
                <a:lnTo>
                  <a:pt x="7821512" y="2219163"/>
                </a:lnTo>
                <a:close/>
                <a:moveTo>
                  <a:pt x="5287914" y="2192516"/>
                </a:moveTo>
                <a:lnTo>
                  <a:pt x="5287914" y="2192517"/>
                </a:lnTo>
                <a:lnTo>
                  <a:pt x="5288139" y="2194083"/>
                </a:lnTo>
                <a:lnTo>
                  <a:pt x="5289555" y="2203912"/>
                </a:lnTo>
                <a:lnTo>
                  <a:pt x="5289555" y="2203913"/>
                </a:lnTo>
                <a:lnTo>
                  <a:pt x="5288139" y="2194083"/>
                </a:lnTo>
                <a:close/>
                <a:moveTo>
                  <a:pt x="3829891" y="1893451"/>
                </a:moveTo>
                <a:lnTo>
                  <a:pt x="3830075" y="1893823"/>
                </a:lnTo>
                <a:lnTo>
                  <a:pt x="3830076" y="1893824"/>
                </a:lnTo>
                <a:lnTo>
                  <a:pt x="3829893" y="1893451"/>
                </a:lnTo>
                <a:close/>
                <a:moveTo>
                  <a:pt x="3800715" y="1872110"/>
                </a:moveTo>
                <a:lnTo>
                  <a:pt x="3802390" y="1874293"/>
                </a:lnTo>
                <a:lnTo>
                  <a:pt x="3801820" y="1874308"/>
                </a:lnTo>
                <a:lnTo>
                  <a:pt x="3801827" y="1874314"/>
                </a:lnTo>
                <a:lnTo>
                  <a:pt x="3802391" y="1874299"/>
                </a:lnTo>
                <a:lnTo>
                  <a:pt x="3810204" y="1879051"/>
                </a:lnTo>
                <a:lnTo>
                  <a:pt x="3810158" y="1879017"/>
                </a:lnTo>
                <a:lnTo>
                  <a:pt x="3802390" y="1874292"/>
                </a:lnTo>
                <a:lnTo>
                  <a:pt x="3800716" y="1872111"/>
                </a:lnTo>
                <a:close/>
                <a:moveTo>
                  <a:pt x="3862922" y="1855747"/>
                </a:moveTo>
                <a:lnTo>
                  <a:pt x="3863894" y="1858052"/>
                </a:lnTo>
                <a:lnTo>
                  <a:pt x="3863895" y="1858053"/>
                </a:lnTo>
                <a:lnTo>
                  <a:pt x="3862924" y="1855748"/>
                </a:lnTo>
                <a:close/>
                <a:moveTo>
                  <a:pt x="3703710" y="1850336"/>
                </a:moveTo>
                <a:lnTo>
                  <a:pt x="3703732" y="1850349"/>
                </a:lnTo>
                <a:lnTo>
                  <a:pt x="3703733" y="1850350"/>
                </a:lnTo>
                <a:lnTo>
                  <a:pt x="3703712" y="1850337"/>
                </a:lnTo>
                <a:close/>
                <a:moveTo>
                  <a:pt x="3560350" y="1549752"/>
                </a:moveTo>
                <a:lnTo>
                  <a:pt x="3560352" y="1549754"/>
                </a:lnTo>
                <a:lnTo>
                  <a:pt x="3560352" y="1549754"/>
                </a:lnTo>
                <a:close/>
                <a:moveTo>
                  <a:pt x="3540785" y="1529561"/>
                </a:moveTo>
                <a:lnTo>
                  <a:pt x="3540786" y="1529562"/>
                </a:lnTo>
                <a:lnTo>
                  <a:pt x="3540787" y="1529563"/>
                </a:lnTo>
                <a:lnTo>
                  <a:pt x="3540787" y="1529563"/>
                </a:lnTo>
                <a:lnTo>
                  <a:pt x="3540786" y="1529562"/>
                </a:lnTo>
                <a:lnTo>
                  <a:pt x="3540786" y="1529562"/>
                </a:lnTo>
                <a:close/>
                <a:moveTo>
                  <a:pt x="2797615" y="1289214"/>
                </a:moveTo>
                <a:lnTo>
                  <a:pt x="2797631" y="1289228"/>
                </a:lnTo>
                <a:lnTo>
                  <a:pt x="2797628" y="1289224"/>
                </a:lnTo>
                <a:lnTo>
                  <a:pt x="2797616" y="1289214"/>
                </a:lnTo>
                <a:close/>
                <a:moveTo>
                  <a:pt x="2727439" y="1235086"/>
                </a:moveTo>
                <a:lnTo>
                  <a:pt x="2727449" y="1235093"/>
                </a:lnTo>
                <a:lnTo>
                  <a:pt x="2727451" y="1235094"/>
                </a:lnTo>
                <a:lnTo>
                  <a:pt x="2727445" y="1235090"/>
                </a:lnTo>
                <a:close/>
                <a:moveTo>
                  <a:pt x="2650693" y="1180681"/>
                </a:moveTo>
                <a:lnTo>
                  <a:pt x="2650704" y="1180689"/>
                </a:lnTo>
                <a:lnTo>
                  <a:pt x="2650700" y="1180685"/>
                </a:lnTo>
                <a:lnTo>
                  <a:pt x="2650693" y="1180681"/>
                </a:lnTo>
                <a:close/>
                <a:moveTo>
                  <a:pt x="2627294" y="1162100"/>
                </a:moveTo>
                <a:lnTo>
                  <a:pt x="2627301" y="1162106"/>
                </a:lnTo>
                <a:lnTo>
                  <a:pt x="2629409" y="1163780"/>
                </a:lnTo>
                <a:lnTo>
                  <a:pt x="2629404" y="1163775"/>
                </a:lnTo>
                <a:close/>
                <a:moveTo>
                  <a:pt x="2593454" y="1129110"/>
                </a:moveTo>
                <a:lnTo>
                  <a:pt x="2603215" y="1139821"/>
                </a:lnTo>
                <a:lnTo>
                  <a:pt x="2603223" y="1139828"/>
                </a:lnTo>
                <a:lnTo>
                  <a:pt x="2593462" y="1129117"/>
                </a:lnTo>
                <a:close/>
                <a:moveTo>
                  <a:pt x="2563264" y="1095982"/>
                </a:moveTo>
                <a:lnTo>
                  <a:pt x="2563267" y="1095987"/>
                </a:lnTo>
                <a:lnTo>
                  <a:pt x="2565274" y="1098190"/>
                </a:lnTo>
                <a:lnTo>
                  <a:pt x="2565267" y="1098180"/>
                </a:lnTo>
                <a:close/>
                <a:moveTo>
                  <a:pt x="3387231" y="1052048"/>
                </a:moveTo>
                <a:lnTo>
                  <a:pt x="3387230" y="1052048"/>
                </a:lnTo>
                <a:lnTo>
                  <a:pt x="3387231" y="1052049"/>
                </a:lnTo>
                <a:lnTo>
                  <a:pt x="3387231" y="1052048"/>
                </a:lnTo>
                <a:close/>
                <a:moveTo>
                  <a:pt x="2528905" y="1046007"/>
                </a:moveTo>
                <a:lnTo>
                  <a:pt x="2541808" y="1068069"/>
                </a:lnTo>
                <a:lnTo>
                  <a:pt x="2541813" y="1068075"/>
                </a:lnTo>
                <a:lnTo>
                  <a:pt x="2528912" y="1046017"/>
                </a:lnTo>
                <a:close/>
                <a:moveTo>
                  <a:pt x="2516096" y="1024101"/>
                </a:moveTo>
                <a:lnTo>
                  <a:pt x="2516099" y="1024109"/>
                </a:lnTo>
                <a:lnTo>
                  <a:pt x="2526119" y="1041243"/>
                </a:lnTo>
                <a:lnTo>
                  <a:pt x="2526103" y="1041213"/>
                </a:lnTo>
                <a:close/>
                <a:moveTo>
                  <a:pt x="3307362" y="918779"/>
                </a:moveTo>
                <a:lnTo>
                  <a:pt x="3307366" y="918786"/>
                </a:lnTo>
                <a:lnTo>
                  <a:pt x="3307368" y="918790"/>
                </a:lnTo>
                <a:lnTo>
                  <a:pt x="3307366" y="918786"/>
                </a:lnTo>
                <a:close/>
                <a:moveTo>
                  <a:pt x="3212197" y="797001"/>
                </a:moveTo>
                <a:lnTo>
                  <a:pt x="3212198" y="797002"/>
                </a:lnTo>
                <a:lnTo>
                  <a:pt x="3212200" y="797003"/>
                </a:lnTo>
                <a:lnTo>
                  <a:pt x="3212200" y="797004"/>
                </a:lnTo>
                <a:lnTo>
                  <a:pt x="3212202" y="797006"/>
                </a:lnTo>
                <a:lnTo>
                  <a:pt x="3212200" y="797003"/>
                </a:lnTo>
                <a:close/>
                <a:moveTo>
                  <a:pt x="3008620" y="640209"/>
                </a:moveTo>
                <a:lnTo>
                  <a:pt x="3016881" y="642003"/>
                </a:lnTo>
                <a:lnTo>
                  <a:pt x="3016889" y="642004"/>
                </a:lnTo>
                <a:lnTo>
                  <a:pt x="3008626" y="640209"/>
                </a:lnTo>
                <a:close/>
                <a:moveTo>
                  <a:pt x="6527466" y="479116"/>
                </a:moveTo>
                <a:lnTo>
                  <a:pt x="6527465" y="479116"/>
                </a:lnTo>
                <a:lnTo>
                  <a:pt x="6527465" y="479119"/>
                </a:lnTo>
                <a:lnTo>
                  <a:pt x="6527465" y="479118"/>
                </a:lnTo>
                <a:close/>
                <a:moveTo>
                  <a:pt x="6539000" y="430448"/>
                </a:moveTo>
                <a:lnTo>
                  <a:pt x="6538999" y="430454"/>
                </a:lnTo>
                <a:lnTo>
                  <a:pt x="6539000" y="430450"/>
                </a:lnTo>
                <a:close/>
                <a:moveTo>
                  <a:pt x="6337228" y="0"/>
                </a:moveTo>
                <a:lnTo>
                  <a:pt x="6343082" y="731"/>
                </a:lnTo>
                <a:lnTo>
                  <a:pt x="6354572" y="112"/>
                </a:lnTo>
                <a:lnTo>
                  <a:pt x="6423647" y="10786"/>
                </a:lnTo>
                <a:lnTo>
                  <a:pt x="6443274" y="13236"/>
                </a:lnTo>
                <a:lnTo>
                  <a:pt x="6445614" y="14181"/>
                </a:lnTo>
                <a:lnTo>
                  <a:pt x="6449567" y="14792"/>
                </a:lnTo>
                <a:lnTo>
                  <a:pt x="6485273" y="30196"/>
                </a:lnTo>
                <a:lnTo>
                  <a:pt x="6527773" y="47359"/>
                </a:lnTo>
                <a:lnTo>
                  <a:pt x="6531143" y="49985"/>
                </a:lnTo>
                <a:lnTo>
                  <a:pt x="6534543" y="51452"/>
                </a:lnTo>
                <a:lnTo>
                  <a:pt x="6563530" y="75234"/>
                </a:lnTo>
                <a:lnTo>
                  <a:pt x="6597082" y="101390"/>
                </a:lnTo>
                <a:lnTo>
                  <a:pt x="6599946" y="105110"/>
                </a:lnTo>
                <a:lnTo>
                  <a:pt x="6603485" y="108014"/>
                </a:lnTo>
                <a:lnTo>
                  <a:pt x="6626579" y="139700"/>
                </a:lnTo>
                <a:lnTo>
                  <a:pt x="6650661" y="170978"/>
                </a:lnTo>
                <a:lnTo>
                  <a:pt x="6652887" y="175798"/>
                </a:lnTo>
                <a:lnTo>
                  <a:pt x="6655961" y="180015"/>
                </a:lnTo>
                <a:lnTo>
                  <a:pt x="6670547" y="214033"/>
                </a:lnTo>
                <a:lnTo>
                  <a:pt x="6687975" y="251770"/>
                </a:lnTo>
                <a:lnTo>
                  <a:pt x="6689477" y="258185"/>
                </a:lnTo>
                <a:lnTo>
                  <a:pt x="6691539" y="262995"/>
                </a:lnTo>
                <a:lnTo>
                  <a:pt x="6697875" y="294070"/>
                </a:lnTo>
                <a:lnTo>
                  <a:pt x="6708487" y="339414"/>
                </a:lnTo>
                <a:lnTo>
                  <a:pt x="6708772" y="347516"/>
                </a:lnTo>
                <a:lnTo>
                  <a:pt x="6709787" y="352492"/>
                </a:lnTo>
                <a:lnTo>
                  <a:pt x="6709935" y="380571"/>
                </a:lnTo>
                <a:lnTo>
                  <a:pt x="6711659" y="429556"/>
                </a:lnTo>
                <a:lnTo>
                  <a:pt x="6710239" y="438078"/>
                </a:lnTo>
                <a:lnTo>
                  <a:pt x="6710271" y="444043"/>
                </a:lnTo>
                <a:lnTo>
                  <a:pt x="6703931" y="475956"/>
                </a:lnTo>
                <a:lnTo>
                  <a:pt x="6696953" y="517846"/>
                </a:lnTo>
                <a:lnTo>
                  <a:pt x="6694302" y="524417"/>
                </a:lnTo>
                <a:lnTo>
                  <a:pt x="6692559" y="533189"/>
                </a:lnTo>
                <a:lnTo>
                  <a:pt x="6671783" y="580229"/>
                </a:lnTo>
                <a:lnTo>
                  <a:pt x="6663834" y="599931"/>
                </a:lnTo>
                <a:lnTo>
                  <a:pt x="6660914" y="604838"/>
                </a:lnTo>
                <a:lnTo>
                  <a:pt x="6656220" y="615466"/>
                </a:lnTo>
                <a:lnTo>
                  <a:pt x="6595061" y="715515"/>
                </a:lnTo>
                <a:lnTo>
                  <a:pt x="6580124" y="740620"/>
                </a:lnTo>
                <a:lnTo>
                  <a:pt x="6577272" y="744617"/>
                </a:lnTo>
                <a:lnTo>
                  <a:pt x="6575023" y="748296"/>
                </a:lnTo>
                <a:lnTo>
                  <a:pt x="6522362" y="821566"/>
                </a:lnTo>
                <a:lnTo>
                  <a:pt x="6484920" y="874036"/>
                </a:lnTo>
                <a:lnTo>
                  <a:pt x="6390448" y="991229"/>
                </a:lnTo>
                <a:lnTo>
                  <a:pt x="6288256" y="1118289"/>
                </a:lnTo>
                <a:lnTo>
                  <a:pt x="6109440" y="1351299"/>
                </a:lnTo>
                <a:lnTo>
                  <a:pt x="6093557" y="1373345"/>
                </a:lnTo>
                <a:lnTo>
                  <a:pt x="6048923" y="1443667"/>
                </a:lnTo>
                <a:lnTo>
                  <a:pt x="6006910" y="1513228"/>
                </a:lnTo>
                <a:lnTo>
                  <a:pt x="5978106" y="1570192"/>
                </a:lnTo>
                <a:lnTo>
                  <a:pt x="5932072" y="1670565"/>
                </a:lnTo>
                <a:lnTo>
                  <a:pt x="5924720" y="1690487"/>
                </a:lnTo>
                <a:lnTo>
                  <a:pt x="5903658" y="1769639"/>
                </a:lnTo>
                <a:lnTo>
                  <a:pt x="5900184" y="1825228"/>
                </a:lnTo>
                <a:lnTo>
                  <a:pt x="5901100" y="1868581"/>
                </a:lnTo>
                <a:lnTo>
                  <a:pt x="5916741" y="1946708"/>
                </a:lnTo>
                <a:lnTo>
                  <a:pt x="5923956" y="1972544"/>
                </a:lnTo>
                <a:lnTo>
                  <a:pt x="5958688" y="2047100"/>
                </a:lnTo>
                <a:lnTo>
                  <a:pt x="5973414" y="2073864"/>
                </a:lnTo>
                <a:lnTo>
                  <a:pt x="6016991" y="2128845"/>
                </a:lnTo>
                <a:lnTo>
                  <a:pt x="6045789" y="2161038"/>
                </a:lnTo>
                <a:lnTo>
                  <a:pt x="6091243" y="2195656"/>
                </a:lnTo>
                <a:lnTo>
                  <a:pt x="6138317" y="2227907"/>
                </a:lnTo>
                <a:lnTo>
                  <a:pt x="6153931" y="2235363"/>
                </a:lnTo>
                <a:lnTo>
                  <a:pt x="6184561" y="2248447"/>
                </a:lnTo>
                <a:lnTo>
                  <a:pt x="6207324" y="2255421"/>
                </a:lnTo>
                <a:lnTo>
                  <a:pt x="6235358" y="2262929"/>
                </a:lnTo>
                <a:lnTo>
                  <a:pt x="6267197" y="2267457"/>
                </a:lnTo>
                <a:lnTo>
                  <a:pt x="6288878" y="2269892"/>
                </a:lnTo>
                <a:lnTo>
                  <a:pt x="6330089" y="2269087"/>
                </a:lnTo>
                <a:lnTo>
                  <a:pt x="6345411" y="2268427"/>
                </a:lnTo>
                <a:lnTo>
                  <a:pt x="6460213" y="2245129"/>
                </a:lnTo>
                <a:lnTo>
                  <a:pt x="6571792" y="2212250"/>
                </a:lnTo>
                <a:lnTo>
                  <a:pt x="6623825" y="2192229"/>
                </a:lnTo>
                <a:lnTo>
                  <a:pt x="6780619" y="2131302"/>
                </a:lnTo>
                <a:lnTo>
                  <a:pt x="6969756" y="2049794"/>
                </a:lnTo>
                <a:lnTo>
                  <a:pt x="6987320" y="2043146"/>
                </a:lnTo>
                <a:lnTo>
                  <a:pt x="7014316" y="2031556"/>
                </a:lnTo>
                <a:cubicBezTo>
                  <a:pt x="7087700" y="2001186"/>
                  <a:pt x="7161820" y="1972955"/>
                  <a:pt x="7237800" y="1950335"/>
                </a:cubicBezTo>
                <a:lnTo>
                  <a:pt x="7285477" y="1936782"/>
                </a:lnTo>
                <a:lnTo>
                  <a:pt x="7333105" y="1921552"/>
                </a:lnTo>
                <a:lnTo>
                  <a:pt x="7376085" y="1911026"/>
                </a:lnTo>
                <a:lnTo>
                  <a:pt x="7381798" y="1909402"/>
                </a:lnTo>
                <a:lnTo>
                  <a:pt x="7386075" y="1908579"/>
                </a:lnTo>
                <a:lnTo>
                  <a:pt x="7413780" y="1901794"/>
                </a:lnTo>
                <a:lnTo>
                  <a:pt x="7449760" y="1896329"/>
                </a:lnTo>
                <a:lnTo>
                  <a:pt x="7529622" y="1880968"/>
                </a:lnTo>
                <a:lnTo>
                  <a:pt x="7677677" y="1866107"/>
                </a:lnTo>
                <a:lnTo>
                  <a:pt x="7685756" y="1865075"/>
                </a:lnTo>
                <a:lnTo>
                  <a:pt x="7728552" y="1865654"/>
                </a:lnTo>
                <a:lnTo>
                  <a:pt x="7830082" y="1865117"/>
                </a:lnTo>
                <a:lnTo>
                  <a:pt x="7853266" y="1867344"/>
                </a:lnTo>
                <a:lnTo>
                  <a:pt x="7882921" y="1867746"/>
                </a:lnTo>
                <a:lnTo>
                  <a:pt x="7924497" y="1874186"/>
                </a:lnTo>
                <a:lnTo>
                  <a:pt x="7979386" y="1879458"/>
                </a:lnTo>
                <a:lnTo>
                  <a:pt x="8041064" y="1892242"/>
                </a:lnTo>
                <a:lnTo>
                  <a:pt x="8079254" y="1898158"/>
                </a:lnTo>
                <a:lnTo>
                  <a:pt x="8097974" y="1904038"/>
                </a:lnTo>
                <a:lnTo>
                  <a:pt x="8125852" y="1909816"/>
                </a:lnTo>
                <a:cubicBezTo>
                  <a:pt x="8174015" y="1922703"/>
                  <a:pt x="8221428" y="1938405"/>
                  <a:pt x="8267812" y="1957070"/>
                </a:cubicBezTo>
                <a:lnTo>
                  <a:pt x="8279246" y="1962545"/>
                </a:lnTo>
                <a:lnTo>
                  <a:pt x="8362816" y="1999383"/>
                </a:lnTo>
                <a:lnTo>
                  <a:pt x="8381801" y="2011658"/>
                </a:lnTo>
                <a:lnTo>
                  <a:pt x="8403602" y="2022098"/>
                </a:lnTo>
                <a:lnTo>
                  <a:pt x="8440972" y="2049917"/>
                </a:lnTo>
                <a:lnTo>
                  <a:pt x="8450604" y="2056145"/>
                </a:lnTo>
                <a:lnTo>
                  <a:pt x="8457373" y="2062125"/>
                </a:lnTo>
                <a:lnTo>
                  <a:pt x="8471811" y="2072870"/>
                </a:lnTo>
                <a:lnTo>
                  <a:pt x="8510493" y="2109066"/>
                </a:lnTo>
                <a:lnTo>
                  <a:pt x="8529070" y="2125486"/>
                </a:lnTo>
                <a:lnTo>
                  <a:pt x="8533069" y="2130193"/>
                </a:lnTo>
                <a:lnTo>
                  <a:pt x="8533968" y="2131032"/>
                </a:lnTo>
                <a:lnTo>
                  <a:pt x="8535632" y="2133208"/>
                </a:lnTo>
                <a:lnTo>
                  <a:pt x="8597048" y="2205474"/>
                </a:lnTo>
                <a:lnTo>
                  <a:pt x="8626802" y="2252361"/>
                </a:lnTo>
                <a:lnTo>
                  <a:pt x="8637261" y="2266039"/>
                </a:lnTo>
                <a:lnTo>
                  <a:pt x="8641853" y="2276093"/>
                </a:lnTo>
                <a:lnTo>
                  <a:pt x="8653372" y="2294255"/>
                </a:lnTo>
                <a:cubicBezTo>
                  <a:pt x="8670075" y="2325111"/>
                  <a:pt x="8684642" y="2357112"/>
                  <a:pt x="8696878" y="2389936"/>
                </a:cubicBezTo>
                <a:lnTo>
                  <a:pt x="8702314" y="2408456"/>
                </a:lnTo>
                <a:lnTo>
                  <a:pt x="8707766" y="2420380"/>
                </a:lnTo>
                <a:lnTo>
                  <a:pt x="8721688" y="2474496"/>
                </a:lnTo>
                <a:lnTo>
                  <a:pt x="8726400" y="2490558"/>
                </a:lnTo>
                <a:lnTo>
                  <a:pt x="8727076" y="2495436"/>
                </a:lnTo>
                <a:lnTo>
                  <a:pt x="8728935" y="2502658"/>
                </a:lnTo>
                <a:lnTo>
                  <a:pt x="8739390" y="2584276"/>
                </a:lnTo>
                <a:lnTo>
                  <a:pt x="8740773" y="2594262"/>
                </a:lnTo>
                <a:lnTo>
                  <a:pt x="8740032" y="2690397"/>
                </a:lnTo>
                <a:lnTo>
                  <a:pt x="8740140" y="2731973"/>
                </a:lnTo>
                <a:lnTo>
                  <a:pt x="8739695" y="2734113"/>
                </a:lnTo>
                <a:lnTo>
                  <a:pt x="8739671" y="2737234"/>
                </a:lnTo>
                <a:lnTo>
                  <a:pt x="8720133" y="2828141"/>
                </a:lnTo>
                <a:lnTo>
                  <a:pt x="8710851" y="2872751"/>
                </a:lnTo>
                <a:lnTo>
                  <a:pt x="8710224" y="2874244"/>
                </a:lnTo>
                <a:lnTo>
                  <a:pt x="8709818" y="2876135"/>
                </a:lnTo>
                <a:lnTo>
                  <a:pt x="8669747" y="2970480"/>
                </a:lnTo>
                <a:lnTo>
                  <a:pt x="8655035" y="3005462"/>
                </a:lnTo>
                <a:lnTo>
                  <a:pt x="8654627" y="3006082"/>
                </a:lnTo>
                <a:lnTo>
                  <a:pt x="8654219" y="3007044"/>
                </a:lnTo>
                <a:cubicBezTo>
                  <a:pt x="8609238" y="3090795"/>
                  <a:pt x="8549095" y="3166614"/>
                  <a:pt x="8477797" y="3229302"/>
                </a:cubicBezTo>
                <a:lnTo>
                  <a:pt x="8476756" y="3230060"/>
                </a:lnTo>
                <a:lnTo>
                  <a:pt x="8476372" y="3230464"/>
                </a:lnTo>
                <a:lnTo>
                  <a:pt x="8453777" y="3246778"/>
                </a:lnTo>
                <a:lnTo>
                  <a:pt x="8362985" y="3312832"/>
                </a:lnTo>
                <a:lnTo>
                  <a:pt x="8361041" y="3313737"/>
                </a:lnTo>
                <a:lnTo>
                  <a:pt x="8359801" y="3314633"/>
                </a:lnTo>
                <a:lnTo>
                  <a:pt x="8317775" y="3333904"/>
                </a:lnTo>
                <a:lnTo>
                  <a:pt x="8234443" y="3372749"/>
                </a:lnTo>
                <a:lnTo>
                  <a:pt x="8230702" y="3373835"/>
                </a:lnTo>
                <a:lnTo>
                  <a:pt x="8229256" y="3374497"/>
                </a:lnTo>
                <a:lnTo>
                  <a:pt x="8202758" y="3381949"/>
                </a:lnTo>
                <a:lnTo>
                  <a:pt x="8165962" y="3392639"/>
                </a:lnTo>
                <a:lnTo>
                  <a:pt x="8162725" y="3393213"/>
                </a:lnTo>
                <a:lnTo>
                  <a:pt x="8159723" y="3394058"/>
                </a:lnTo>
                <a:lnTo>
                  <a:pt x="8129772" y="3399041"/>
                </a:lnTo>
                <a:lnTo>
                  <a:pt x="8095176" y="3405162"/>
                </a:lnTo>
                <a:lnTo>
                  <a:pt x="8091866" y="3405352"/>
                </a:lnTo>
                <a:lnTo>
                  <a:pt x="8087874" y="3406016"/>
                </a:lnTo>
                <a:cubicBezTo>
                  <a:pt x="8041960" y="3411977"/>
                  <a:pt x="7996254" y="3412773"/>
                  <a:pt x="7950818" y="3409778"/>
                </a:cubicBezTo>
                <a:lnTo>
                  <a:pt x="7926707" y="3406399"/>
                </a:lnTo>
                <a:lnTo>
                  <a:pt x="7914288" y="3405765"/>
                </a:lnTo>
                <a:cubicBezTo>
                  <a:pt x="7884398" y="3402773"/>
                  <a:pt x="7854642" y="3398405"/>
                  <a:pt x="7825027" y="3392922"/>
                </a:cubicBezTo>
                <a:lnTo>
                  <a:pt x="7815524" y="3390816"/>
                </a:lnTo>
                <a:lnTo>
                  <a:pt x="7815379" y="3390795"/>
                </a:lnTo>
                <a:lnTo>
                  <a:pt x="7814981" y="3390695"/>
                </a:lnTo>
                <a:lnTo>
                  <a:pt x="7736613" y="3373352"/>
                </a:lnTo>
                <a:lnTo>
                  <a:pt x="7694021" y="3360348"/>
                </a:lnTo>
                <a:lnTo>
                  <a:pt x="7681921" y="3357311"/>
                </a:lnTo>
                <a:cubicBezTo>
                  <a:pt x="7637806" y="3344652"/>
                  <a:pt x="7594082" y="3330945"/>
                  <a:pt x="7550809" y="3317570"/>
                </a:cubicBezTo>
                <a:lnTo>
                  <a:pt x="7307153" y="3228665"/>
                </a:lnTo>
                <a:lnTo>
                  <a:pt x="7211105" y="3194967"/>
                </a:lnTo>
                <a:lnTo>
                  <a:pt x="7122243" y="3166377"/>
                </a:lnTo>
                <a:lnTo>
                  <a:pt x="6924364" y="3110295"/>
                </a:lnTo>
                <a:lnTo>
                  <a:pt x="6703044" y="3063967"/>
                </a:lnTo>
                <a:lnTo>
                  <a:pt x="6657677" y="3056610"/>
                </a:lnTo>
                <a:lnTo>
                  <a:pt x="6560412" y="3044122"/>
                </a:lnTo>
                <a:lnTo>
                  <a:pt x="6442201" y="3033580"/>
                </a:lnTo>
                <a:lnTo>
                  <a:pt x="6280678" y="3032487"/>
                </a:lnTo>
                <a:lnTo>
                  <a:pt x="6258654" y="3035355"/>
                </a:lnTo>
                <a:lnTo>
                  <a:pt x="6201809" y="3044115"/>
                </a:lnTo>
                <a:lnTo>
                  <a:pt x="6148877" y="3057252"/>
                </a:lnTo>
                <a:lnTo>
                  <a:pt x="6102038" y="3071792"/>
                </a:lnTo>
                <a:lnTo>
                  <a:pt x="6055357" y="3095668"/>
                </a:lnTo>
                <a:lnTo>
                  <a:pt x="6009932" y="3124360"/>
                </a:lnTo>
                <a:lnTo>
                  <a:pt x="5994157" y="3138613"/>
                </a:lnTo>
                <a:lnTo>
                  <a:pt x="5979610" y="3155373"/>
                </a:lnTo>
                <a:lnTo>
                  <a:pt x="5966674" y="3173477"/>
                </a:lnTo>
                <a:lnTo>
                  <a:pt x="5954150" y="3197687"/>
                </a:lnTo>
                <a:lnTo>
                  <a:pt x="5946278" y="3227558"/>
                </a:lnTo>
                <a:lnTo>
                  <a:pt x="5942148" y="3278193"/>
                </a:lnTo>
                <a:cubicBezTo>
                  <a:pt x="5943059" y="3300516"/>
                  <a:pt x="5946611" y="3322424"/>
                  <a:pt x="5952445" y="3343737"/>
                </a:cubicBezTo>
                <a:lnTo>
                  <a:pt x="5975377" y="3402974"/>
                </a:lnTo>
                <a:lnTo>
                  <a:pt x="6036847" y="3491590"/>
                </a:lnTo>
                <a:lnTo>
                  <a:pt x="6039651" y="3494809"/>
                </a:lnTo>
                <a:lnTo>
                  <a:pt x="6114182" y="3562622"/>
                </a:lnTo>
                <a:lnTo>
                  <a:pt x="6163940" y="3594604"/>
                </a:lnTo>
                <a:lnTo>
                  <a:pt x="6166800" y="3596347"/>
                </a:lnTo>
                <a:lnTo>
                  <a:pt x="6213621" y="3617954"/>
                </a:lnTo>
                <a:lnTo>
                  <a:pt x="6230995" y="3625072"/>
                </a:lnTo>
                <a:lnTo>
                  <a:pt x="6328451" y="3650756"/>
                </a:lnTo>
                <a:lnTo>
                  <a:pt x="6361904" y="3656546"/>
                </a:lnTo>
                <a:lnTo>
                  <a:pt x="6421585" y="3663738"/>
                </a:lnTo>
                <a:lnTo>
                  <a:pt x="6512902" y="3673377"/>
                </a:lnTo>
                <a:lnTo>
                  <a:pt x="6515335" y="3673691"/>
                </a:lnTo>
                <a:lnTo>
                  <a:pt x="6576471" y="3679618"/>
                </a:lnTo>
                <a:lnTo>
                  <a:pt x="6609251" y="3685825"/>
                </a:lnTo>
                <a:lnTo>
                  <a:pt x="6648529" y="3690899"/>
                </a:lnTo>
                <a:lnTo>
                  <a:pt x="6687457" y="3700633"/>
                </a:lnTo>
                <a:lnTo>
                  <a:pt x="6692656" y="3701617"/>
                </a:lnTo>
                <a:lnTo>
                  <a:pt x="6694002" y="3702269"/>
                </a:lnTo>
                <a:lnTo>
                  <a:pt x="6697438" y="3703128"/>
                </a:lnTo>
                <a:cubicBezTo>
                  <a:pt x="6713462" y="3708577"/>
                  <a:pt x="6729126" y="3715355"/>
                  <a:pt x="6744182" y="3723331"/>
                </a:cubicBezTo>
                <a:lnTo>
                  <a:pt x="6756198" y="3732399"/>
                </a:lnTo>
                <a:lnTo>
                  <a:pt x="6773395" y="3740730"/>
                </a:lnTo>
                <a:lnTo>
                  <a:pt x="6803411" y="3768028"/>
                </a:lnTo>
                <a:lnTo>
                  <a:pt x="6825262" y="3784517"/>
                </a:lnTo>
                <a:lnTo>
                  <a:pt x="6830711" y="3792855"/>
                </a:lnTo>
                <a:lnTo>
                  <a:pt x="6840149" y="3801439"/>
                </a:lnTo>
                <a:lnTo>
                  <a:pt x="6865369" y="3845888"/>
                </a:lnTo>
                <a:lnTo>
                  <a:pt x="6879932" y="3868173"/>
                </a:lnTo>
                <a:lnTo>
                  <a:pt x="6881861" y="3874956"/>
                </a:lnTo>
                <a:lnTo>
                  <a:pt x="6884062" y="3878836"/>
                </a:lnTo>
                <a:lnTo>
                  <a:pt x="6890826" y="3906481"/>
                </a:lnTo>
                <a:lnTo>
                  <a:pt x="6893665" y="3916464"/>
                </a:lnTo>
                <a:lnTo>
                  <a:pt x="6893772" y="3918524"/>
                </a:lnTo>
                <a:lnTo>
                  <a:pt x="6894686" y="3922260"/>
                </a:lnTo>
                <a:lnTo>
                  <a:pt x="6896123" y="3963534"/>
                </a:lnTo>
                <a:lnTo>
                  <a:pt x="6896357" y="3968015"/>
                </a:lnTo>
                <a:cubicBezTo>
                  <a:pt x="6890064" y="4066807"/>
                  <a:pt x="6811448" y="4140873"/>
                  <a:pt x="6720617" y="4170650"/>
                </a:cubicBezTo>
                <a:lnTo>
                  <a:pt x="6720591" y="4170656"/>
                </a:lnTo>
                <a:lnTo>
                  <a:pt x="6720583" y="4170660"/>
                </a:lnTo>
                <a:cubicBezTo>
                  <a:pt x="6690311" y="4180594"/>
                  <a:pt x="6658687" y="4185618"/>
                  <a:pt x="6627941" y="4185016"/>
                </a:cubicBezTo>
                <a:lnTo>
                  <a:pt x="6582603" y="4177044"/>
                </a:lnTo>
                <a:lnTo>
                  <a:pt x="6568832" y="4174646"/>
                </a:lnTo>
                <a:lnTo>
                  <a:pt x="6568674" y="4174595"/>
                </a:lnTo>
                <a:lnTo>
                  <a:pt x="6568053" y="4174485"/>
                </a:lnTo>
                <a:lnTo>
                  <a:pt x="6542537" y="4166131"/>
                </a:lnTo>
                <a:lnTo>
                  <a:pt x="6512668" y="4156459"/>
                </a:lnTo>
                <a:lnTo>
                  <a:pt x="6512033" y="4156143"/>
                </a:lnTo>
                <a:lnTo>
                  <a:pt x="6511211" y="4155874"/>
                </a:lnTo>
                <a:lnTo>
                  <a:pt x="6479256" y="4139854"/>
                </a:lnTo>
                <a:lnTo>
                  <a:pt x="6406528" y="4103709"/>
                </a:lnTo>
                <a:cubicBezTo>
                  <a:pt x="6372082" y="4083705"/>
                  <a:pt x="6338278" y="4062092"/>
                  <a:pt x="6304233" y="4041305"/>
                </a:cubicBezTo>
                <a:lnTo>
                  <a:pt x="6274549" y="4024867"/>
                </a:lnTo>
                <a:lnTo>
                  <a:pt x="6197989" y="3983255"/>
                </a:lnTo>
                <a:lnTo>
                  <a:pt x="6144662" y="3970414"/>
                </a:lnTo>
                <a:lnTo>
                  <a:pt x="6088817" y="3977672"/>
                </a:lnTo>
                <a:lnTo>
                  <a:pt x="6082863" y="3980124"/>
                </a:lnTo>
                <a:lnTo>
                  <a:pt x="6054176" y="3996399"/>
                </a:lnTo>
                <a:lnTo>
                  <a:pt x="6026333" y="4023025"/>
                </a:lnTo>
                <a:lnTo>
                  <a:pt x="6009486" y="4049526"/>
                </a:lnTo>
                <a:lnTo>
                  <a:pt x="6006422" y="4058259"/>
                </a:lnTo>
                <a:lnTo>
                  <a:pt x="6007322" y="4106779"/>
                </a:lnTo>
                <a:lnTo>
                  <a:pt x="6017086" y="4131465"/>
                </a:lnTo>
                <a:lnTo>
                  <a:pt x="6025973" y="4149966"/>
                </a:lnTo>
                <a:lnTo>
                  <a:pt x="6041265" y="4172893"/>
                </a:lnTo>
                <a:lnTo>
                  <a:pt x="6056793" y="4190951"/>
                </a:lnTo>
                <a:lnTo>
                  <a:pt x="6113456" y="4244975"/>
                </a:lnTo>
                <a:cubicBezTo>
                  <a:pt x="6162196" y="4283576"/>
                  <a:pt x="6216734" y="4317711"/>
                  <a:pt x="6256821" y="4362563"/>
                </a:cubicBezTo>
                <a:lnTo>
                  <a:pt x="6265142" y="4371937"/>
                </a:lnTo>
                <a:lnTo>
                  <a:pt x="6266849" y="4373505"/>
                </a:lnTo>
                <a:lnTo>
                  <a:pt x="6270669" y="4378163"/>
                </a:lnTo>
                <a:lnTo>
                  <a:pt x="6343716" y="4460449"/>
                </a:lnTo>
                <a:lnTo>
                  <a:pt x="6375020" y="4505387"/>
                </a:lnTo>
                <a:lnTo>
                  <a:pt x="6395603" y="4530480"/>
                </a:lnTo>
                <a:lnTo>
                  <a:pt x="6415820" y="4563954"/>
                </a:lnTo>
                <a:lnTo>
                  <a:pt x="6419711" y="4569539"/>
                </a:lnTo>
                <a:lnTo>
                  <a:pt x="6423534" y="4576726"/>
                </a:lnTo>
                <a:lnTo>
                  <a:pt x="6448069" y="4617348"/>
                </a:lnTo>
                <a:lnTo>
                  <a:pt x="6472521" y="4668809"/>
                </a:lnTo>
                <a:lnTo>
                  <a:pt x="6482472" y="4687515"/>
                </a:lnTo>
                <a:lnTo>
                  <a:pt x="6486658" y="4698563"/>
                </a:lnTo>
                <a:lnTo>
                  <a:pt x="6491538" y="4708833"/>
                </a:lnTo>
                <a:lnTo>
                  <a:pt x="6505064" y="4747137"/>
                </a:lnTo>
                <a:lnTo>
                  <a:pt x="6529665" y="4812062"/>
                </a:lnTo>
                <a:cubicBezTo>
                  <a:pt x="6542542" y="4854415"/>
                  <a:pt x="6552435" y="4897476"/>
                  <a:pt x="6558955" y="4940860"/>
                </a:cubicBezTo>
                <a:lnTo>
                  <a:pt x="6560862" y="4968391"/>
                </a:lnTo>
                <a:lnTo>
                  <a:pt x="6563441" y="4981881"/>
                </a:lnTo>
                <a:cubicBezTo>
                  <a:pt x="6570736" y="5035403"/>
                  <a:pt x="6572094" y="5090052"/>
                  <a:pt x="6565386" y="5143458"/>
                </a:cubicBezTo>
                <a:lnTo>
                  <a:pt x="6555738" y="5189927"/>
                </a:lnTo>
                <a:lnTo>
                  <a:pt x="6554492" y="5201945"/>
                </a:lnTo>
                <a:lnTo>
                  <a:pt x="6550467" y="5215316"/>
                </a:lnTo>
                <a:lnTo>
                  <a:pt x="6549009" y="5222338"/>
                </a:lnTo>
                <a:lnTo>
                  <a:pt x="6549009" y="5222339"/>
                </a:lnTo>
                <a:lnTo>
                  <a:pt x="6513906" y="5336968"/>
                </a:lnTo>
                <a:lnTo>
                  <a:pt x="6495943" y="5364217"/>
                </a:lnTo>
                <a:lnTo>
                  <a:pt x="6461333" y="5423755"/>
                </a:lnTo>
                <a:lnTo>
                  <a:pt x="6447187" y="5438179"/>
                </a:lnTo>
                <a:lnTo>
                  <a:pt x="6447120" y="5438281"/>
                </a:lnTo>
                <a:lnTo>
                  <a:pt x="6446769" y="5438606"/>
                </a:lnTo>
                <a:lnTo>
                  <a:pt x="6423147" y="5462694"/>
                </a:lnTo>
                <a:lnTo>
                  <a:pt x="6411697" y="5471040"/>
                </a:lnTo>
                <a:lnTo>
                  <a:pt x="6403189" y="5478908"/>
                </a:lnTo>
                <a:lnTo>
                  <a:pt x="6387599" y="5488607"/>
                </a:lnTo>
                <a:lnTo>
                  <a:pt x="6379298" y="5494658"/>
                </a:lnTo>
                <a:lnTo>
                  <a:pt x="6372433" y="5498042"/>
                </a:lnTo>
                <a:lnTo>
                  <a:pt x="6352949" y="5510163"/>
                </a:lnTo>
                <a:lnTo>
                  <a:pt x="6334728" y="5516626"/>
                </a:lnTo>
                <a:lnTo>
                  <a:pt x="6330948" y="5518489"/>
                </a:lnTo>
                <a:lnTo>
                  <a:pt x="6323838" y="5520489"/>
                </a:lnTo>
                <a:lnTo>
                  <a:pt x="6296937" y="5530032"/>
                </a:lnTo>
                <a:lnTo>
                  <a:pt x="6285687" y="5531220"/>
                </a:lnTo>
                <a:lnTo>
                  <a:pt x="6279258" y="5533028"/>
                </a:lnTo>
                <a:lnTo>
                  <a:pt x="6241314" y="5535906"/>
                </a:lnTo>
                <a:lnTo>
                  <a:pt x="6235689" y="5536500"/>
                </a:lnTo>
                <a:lnTo>
                  <a:pt x="6234886" y="5536394"/>
                </a:lnTo>
                <a:lnTo>
                  <a:pt x="6225391" y="5537114"/>
                </a:lnTo>
                <a:cubicBezTo>
                  <a:pt x="6207202" y="5536605"/>
                  <a:pt x="6188843" y="5534161"/>
                  <a:pt x="6170508" y="5529588"/>
                </a:cubicBezTo>
                <a:lnTo>
                  <a:pt x="6146857" y="5520076"/>
                </a:lnTo>
                <a:lnTo>
                  <a:pt x="6119131" y="5512011"/>
                </a:lnTo>
                <a:cubicBezTo>
                  <a:pt x="6081909" y="5498269"/>
                  <a:pt x="6046439" y="5479434"/>
                  <a:pt x="6013091" y="5456969"/>
                </a:cubicBezTo>
                <a:lnTo>
                  <a:pt x="5993078" y="5440492"/>
                </a:lnTo>
                <a:lnTo>
                  <a:pt x="5977508" y="5430607"/>
                </a:lnTo>
                <a:lnTo>
                  <a:pt x="5931508" y="5389797"/>
                </a:lnTo>
                <a:lnTo>
                  <a:pt x="5919781" y="5380142"/>
                </a:lnTo>
                <a:lnTo>
                  <a:pt x="5916896" y="5376834"/>
                </a:lnTo>
                <a:lnTo>
                  <a:pt x="5895694" y="5358024"/>
                </a:lnTo>
                <a:cubicBezTo>
                  <a:pt x="5870158" y="5331814"/>
                  <a:pt x="5846393" y="5303769"/>
                  <a:pt x="5824502" y="5274441"/>
                </a:cubicBezTo>
                <a:lnTo>
                  <a:pt x="5805353" y="5244015"/>
                </a:lnTo>
                <a:lnTo>
                  <a:pt x="5788313" y="5222147"/>
                </a:lnTo>
                <a:lnTo>
                  <a:pt x="5752515" y="5160060"/>
                </a:lnTo>
                <a:lnTo>
                  <a:pt x="5747180" y="5151583"/>
                </a:lnTo>
                <a:lnTo>
                  <a:pt x="5745843" y="5148488"/>
                </a:lnTo>
                <a:lnTo>
                  <a:pt x="5745731" y="5148294"/>
                </a:lnTo>
                <a:lnTo>
                  <a:pt x="5745503" y="5147701"/>
                </a:lnTo>
                <a:lnTo>
                  <a:pt x="5709609" y="5064613"/>
                </a:lnTo>
                <a:lnTo>
                  <a:pt x="5688903" y="5000501"/>
                </a:lnTo>
                <a:lnTo>
                  <a:pt x="5684233" y="4988356"/>
                </a:lnTo>
                <a:lnTo>
                  <a:pt x="5681351" y="4977119"/>
                </a:lnTo>
                <a:lnTo>
                  <a:pt x="5680465" y="4974377"/>
                </a:lnTo>
                <a:lnTo>
                  <a:pt x="5673689" y="4947248"/>
                </a:lnTo>
                <a:lnTo>
                  <a:pt x="5641118" y="4820250"/>
                </a:lnTo>
                <a:lnTo>
                  <a:pt x="5629812" y="4773807"/>
                </a:lnTo>
                <a:lnTo>
                  <a:pt x="5583317" y="4611108"/>
                </a:lnTo>
                <a:lnTo>
                  <a:pt x="5572049" y="4583286"/>
                </a:lnTo>
                <a:lnTo>
                  <a:pt x="5570674" y="4579747"/>
                </a:lnTo>
                <a:lnTo>
                  <a:pt x="5545669" y="4520261"/>
                </a:lnTo>
                <a:lnTo>
                  <a:pt x="5511888" y="4462251"/>
                </a:lnTo>
                <a:lnTo>
                  <a:pt x="5500039" y="4444714"/>
                </a:lnTo>
                <a:lnTo>
                  <a:pt x="5481983" y="4431727"/>
                </a:lnTo>
                <a:lnTo>
                  <a:pt x="5450292" y="4419046"/>
                </a:lnTo>
                <a:cubicBezTo>
                  <a:pt x="5418745" y="4409801"/>
                  <a:pt x="5387543" y="4407234"/>
                  <a:pt x="5357275" y="4410260"/>
                </a:cubicBezTo>
                <a:lnTo>
                  <a:pt x="5342018" y="4413199"/>
                </a:lnTo>
                <a:lnTo>
                  <a:pt x="5289898" y="4427455"/>
                </a:lnTo>
                <a:lnTo>
                  <a:pt x="5279765" y="4431285"/>
                </a:lnTo>
                <a:lnTo>
                  <a:pt x="5224423" y="4462250"/>
                </a:lnTo>
                <a:lnTo>
                  <a:pt x="5158224" y="4519764"/>
                </a:lnTo>
                <a:lnTo>
                  <a:pt x="5152317" y="4527300"/>
                </a:lnTo>
                <a:lnTo>
                  <a:pt x="5105439" y="4592149"/>
                </a:lnTo>
                <a:lnTo>
                  <a:pt x="5091449" y="4618275"/>
                </a:lnTo>
                <a:lnTo>
                  <a:pt x="5070180" y="4666652"/>
                </a:lnTo>
                <a:lnTo>
                  <a:pt x="5055049" y="4712680"/>
                </a:lnTo>
                <a:lnTo>
                  <a:pt x="5052736" y="4724606"/>
                </a:lnTo>
                <a:lnTo>
                  <a:pt x="5044250" y="4789966"/>
                </a:lnTo>
                <a:lnTo>
                  <a:pt x="5048261" y="4884184"/>
                </a:lnTo>
                <a:lnTo>
                  <a:pt x="5091929" y="5060790"/>
                </a:lnTo>
                <a:lnTo>
                  <a:pt x="5140851" y="5215504"/>
                </a:lnTo>
                <a:lnTo>
                  <a:pt x="5191673" y="5347967"/>
                </a:lnTo>
                <a:lnTo>
                  <a:pt x="5231183" y="5473570"/>
                </a:lnTo>
                <a:lnTo>
                  <a:pt x="5273928" y="5594489"/>
                </a:lnTo>
                <a:cubicBezTo>
                  <a:pt x="5294333" y="5653761"/>
                  <a:pt x="5313850" y="5713204"/>
                  <a:pt x="5331527" y="5772997"/>
                </a:cubicBezTo>
                <a:lnTo>
                  <a:pt x="5353939" y="5859931"/>
                </a:lnTo>
                <a:lnTo>
                  <a:pt x="5365162" y="5897874"/>
                </a:lnTo>
                <a:cubicBezTo>
                  <a:pt x="5399014" y="6022790"/>
                  <a:pt x="5422272" y="6149639"/>
                  <a:pt x="5417097" y="6275032"/>
                </a:cubicBezTo>
                <a:lnTo>
                  <a:pt x="5414231" y="6298384"/>
                </a:lnTo>
                <a:lnTo>
                  <a:pt x="5415293" y="6325442"/>
                </a:lnTo>
                <a:cubicBezTo>
                  <a:pt x="5414555" y="6364150"/>
                  <a:pt x="5408435" y="6401983"/>
                  <a:pt x="5397720" y="6438298"/>
                </a:cubicBezTo>
                <a:lnTo>
                  <a:pt x="5370123" y="6501722"/>
                </a:lnTo>
                <a:lnTo>
                  <a:pt x="5363552" y="6522873"/>
                </a:lnTo>
                <a:lnTo>
                  <a:pt x="5354703" y="6537163"/>
                </a:lnTo>
                <a:lnTo>
                  <a:pt x="5352579" y="6542044"/>
                </a:lnTo>
                <a:lnTo>
                  <a:pt x="5347387" y="6548976"/>
                </a:lnTo>
                <a:lnTo>
                  <a:pt x="5317837" y="6596692"/>
                </a:lnTo>
                <a:lnTo>
                  <a:pt x="5285134" y="6632094"/>
                </a:lnTo>
                <a:lnTo>
                  <a:pt x="5284597" y="6632810"/>
                </a:lnTo>
                <a:lnTo>
                  <a:pt x="5283992" y="6633330"/>
                </a:lnTo>
                <a:lnTo>
                  <a:pt x="5257741" y="6661748"/>
                </a:lnTo>
                <a:lnTo>
                  <a:pt x="5198513" y="6706720"/>
                </a:lnTo>
                <a:lnTo>
                  <a:pt x="5198502" y="6706730"/>
                </a:lnTo>
                <a:lnTo>
                  <a:pt x="5198497" y="6706732"/>
                </a:lnTo>
                <a:lnTo>
                  <a:pt x="5186358" y="6715950"/>
                </a:lnTo>
                <a:cubicBezTo>
                  <a:pt x="5161026" y="6731975"/>
                  <a:pt x="5134328" y="6745843"/>
                  <a:pt x="5106780" y="6757204"/>
                </a:cubicBezTo>
                <a:lnTo>
                  <a:pt x="5100471" y="6759157"/>
                </a:lnTo>
                <a:lnTo>
                  <a:pt x="5099020" y="6759934"/>
                </a:lnTo>
                <a:lnTo>
                  <a:pt x="5091744" y="6761859"/>
                </a:lnTo>
                <a:lnTo>
                  <a:pt x="5022100" y="6783420"/>
                </a:lnTo>
                <a:lnTo>
                  <a:pt x="5002532" y="6785470"/>
                </a:lnTo>
                <a:lnTo>
                  <a:pt x="4990878" y="6788554"/>
                </a:lnTo>
                <a:lnTo>
                  <a:pt x="4938022" y="6792229"/>
                </a:lnTo>
                <a:lnTo>
                  <a:pt x="4935411" y="6792503"/>
                </a:lnTo>
                <a:lnTo>
                  <a:pt x="4934624" y="6792410"/>
                </a:lnTo>
                <a:lnTo>
                  <a:pt x="4878803" y="6788723"/>
                </a:lnTo>
                <a:cubicBezTo>
                  <a:pt x="4841315" y="6783608"/>
                  <a:pt x="4803958" y="6773106"/>
                  <a:pt x="4767522" y="6756572"/>
                </a:cubicBezTo>
                <a:lnTo>
                  <a:pt x="4772315" y="6752425"/>
                </a:lnTo>
                <a:lnTo>
                  <a:pt x="4768376" y="6750903"/>
                </a:lnTo>
                <a:lnTo>
                  <a:pt x="4770018" y="6750952"/>
                </a:lnTo>
                <a:lnTo>
                  <a:pt x="4770015" y="6750951"/>
                </a:lnTo>
                <a:lnTo>
                  <a:pt x="4768375" y="6750902"/>
                </a:lnTo>
                <a:lnTo>
                  <a:pt x="4724384" y="6732168"/>
                </a:lnTo>
                <a:lnTo>
                  <a:pt x="4702782" y="6723275"/>
                </a:lnTo>
                <a:lnTo>
                  <a:pt x="4701760" y="6722533"/>
                </a:lnTo>
                <a:lnTo>
                  <a:pt x="4701594" y="6722462"/>
                </a:lnTo>
                <a:lnTo>
                  <a:pt x="4699681" y="6721022"/>
                </a:lnTo>
                <a:lnTo>
                  <a:pt x="4651800" y="6686224"/>
                </a:lnTo>
                <a:lnTo>
                  <a:pt x="4648273" y="6682320"/>
                </a:lnTo>
                <a:lnTo>
                  <a:pt x="4646041" y="6680639"/>
                </a:lnTo>
                <a:lnTo>
                  <a:pt x="4635772" y="6668480"/>
                </a:lnTo>
                <a:lnTo>
                  <a:pt x="4610070" y="6640028"/>
                </a:lnTo>
                <a:lnTo>
                  <a:pt x="4607586" y="6635108"/>
                </a:lnTo>
                <a:lnTo>
                  <a:pt x="4601538" y="6627948"/>
                </a:lnTo>
                <a:cubicBezTo>
                  <a:pt x="4588526" y="6608852"/>
                  <a:pt x="4577326" y="6588363"/>
                  <a:pt x="4567909" y="6566900"/>
                </a:cubicBezTo>
                <a:lnTo>
                  <a:pt x="4556827" y="6534577"/>
                </a:lnTo>
                <a:lnTo>
                  <a:pt x="4553278" y="6527548"/>
                </a:lnTo>
                <a:lnTo>
                  <a:pt x="4551997" y="6520490"/>
                </a:lnTo>
                <a:lnTo>
                  <a:pt x="4544975" y="6500009"/>
                </a:lnTo>
                <a:cubicBezTo>
                  <a:pt x="4539093" y="6477017"/>
                  <a:pt x="4534964" y="6453470"/>
                  <a:pt x="4532559" y="6429787"/>
                </a:cubicBezTo>
                <a:lnTo>
                  <a:pt x="4531988" y="6410241"/>
                </a:lnTo>
                <a:lnTo>
                  <a:pt x="4530224" y="6400522"/>
                </a:lnTo>
                <a:lnTo>
                  <a:pt x="4531255" y="6385144"/>
                </a:lnTo>
                <a:lnTo>
                  <a:pt x="4530484" y="6358748"/>
                </a:lnTo>
                <a:lnTo>
                  <a:pt x="4536454" y="6307556"/>
                </a:lnTo>
                <a:lnTo>
                  <a:pt x="4538727" y="6273638"/>
                </a:lnTo>
                <a:lnTo>
                  <a:pt x="4560715" y="6193737"/>
                </a:lnTo>
                <a:lnTo>
                  <a:pt x="4567576" y="6164093"/>
                </a:lnTo>
                <a:lnTo>
                  <a:pt x="4585063" y="6105255"/>
                </a:lnTo>
                <a:lnTo>
                  <a:pt x="4603601" y="6037890"/>
                </a:lnTo>
                <a:cubicBezTo>
                  <a:pt x="4653436" y="5882458"/>
                  <a:pt x="4712181" y="5729396"/>
                  <a:pt x="4754267" y="5572101"/>
                </a:cubicBezTo>
                <a:lnTo>
                  <a:pt x="4780978" y="5458871"/>
                </a:lnTo>
                <a:lnTo>
                  <a:pt x="4782906" y="5449496"/>
                </a:lnTo>
                <a:lnTo>
                  <a:pt x="4790542" y="5401834"/>
                </a:lnTo>
                <a:lnTo>
                  <a:pt x="4802015" y="5295422"/>
                </a:lnTo>
                <a:lnTo>
                  <a:pt x="4802891" y="5292284"/>
                </a:lnTo>
                <a:lnTo>
                  <a:pt x="4802891" y="5292284"/>
                </a:lnTo>
                <a:lnTo>
                  <a:pt x="4802015" y="5295422"/>
                </a:lnTo>
                <a:cubicBezTo>
                  <a:pt x="4801005" y="5275035"/>
                  <a:pt x="4799490" y="5254589"/>
                  <a:pt x="4799073" y="5234202"/>
                </a:cubicBezTo>
                <a:lnTo>
                  <a:pt x="4801353" y="5196091"/>
                </a:lnTo>
                <a:lnTo>
                  <a:pt x="4789654" y="5082159"/>
                </a:lnTo>
                <a:lnTo>
                  <a:pt x="4783446" y="5038829"/>
                </a:lnTo>
                <a:lnTo>
                  <a:pt x="4734663" y="4876857"/>
                </a:lnTo>
                <a:lnTo>
                  <a:pt x="4733471" y="4873162"/>
                </a:lnTo>
                <a:lnTo>
                  <a:pt x="4730403" y="4866977"/>
                </a:lnTo>
                <a:lnTo>
                  <a:pt x="4663839" y="4748249"/>
                </a:lnTo>
                <a:lnTo>
                  <a:pt x="4652778" y="4731695"/>
                </a:lnTo>
                <a:lnTo>
                  <a:pt x="4559359" y="4630935"/>
                </a:lnTo>
                <a:lnTo>
                  <a:pt x="4534369" y="4610366"/>
                </a:lnTo>
                <a:lnTo>
                  <a:pt x="4398686" y="4514215"/>
                </a:lnTo>
                <a:lnTo>
                  <a:pt x="4256358" y="4434938"/>
                </a:lnTo>
                <a:lnTo>
                  <a:pt x="4181231" y="4399790"/>
                </a:lnTo>
                <a:lnTo>
                  <a:pt x="4163604" y="4392192"/>
                </a:lnTo>
                <a:lnTo>
                  <a:pt x="4051410" y="4353449"/>
                </a:lnTo>
                <a:lnTo>
                  <a:pt x="4017548" y="4345183"/>
                </a:lnTo>
                <a:lnTo>
                  <a:pt x="3945486" y="4329941"/>
                </a:lnTo>
                <a:lnTo>
                  <a:pt x="3888321" y="4321751"/>
                </a:lnTo>
                <a:lnTo>
                  <a:pt x="3784367" y="4315277"/>
                </a:lnTo>
                <a:lnTo>
                  <a:pt x="3661255" y="4328500"/>
                </a:lnTo>
                <a:lnTo>
                  <a:pt x="3646842" y="4331553"/>
                </a:lnTo>
                <a:lnTo>
                  <a:pt x="3530252" y="4366997"/>
                </a:lnTo>
                <a:lnTo>
                  <a:pt x="3525536" y="4368632"/>
                </a:lnTo>
                <a:lnTo>
                  <a:pt x="3525268" y="4368762"/>
                </a:lnTo>
                <a:lnTo>
                  <a:pt x="3423998" y="4421155"/>
                </a:lnTo>
                <a:lnTo>
                  <a:pt x="3392507" y="4441216"/>
                </a:lnTo>
                <a:lnTo>
                  <a:pt x="3304443" y="4509361"/>
                </a:lnTo>
                <a:lnTo>
                  <a:pt x="3224485" y="4592916"/>
                </a:lnTo>
                <a:lnTo>
                  <a:pt x="3108987" y="4748002"/>
                </a:lnTo>
                <a:lnTo>
                  <a:pt x="3014620" y="4895986"/>
                </a:lnTo>
                <a:lnTo>
                  <a:pt x="2968613" y="4969950"/>
                </a:lnTo>
                <a:lnTo>
                  <a:pt x="2959638" y="4983709"/>
                </a:lnTo>
                <a:lnTo>
                  <a:pt x="2922604" y="5043487"/>
                </a:lnTo>
                <a:lnTo>
                  <a:pt x="2867620" y="5124797"/>
                </a:lnTo>
                <a:lnTo>
                  <a:pt x="2838309" y="5169739"/>
                </a:lnTo>
                <a:lnTo>
                  <a:pt x="2830398" y="5179929"/>
                </a:lnTo>
                <a:lnTo>
                  <a:pt x="2790064" y="5239761"/>
                </a:lnTo>
                <a:cubicBezTo>
                  <a:pt x="2767968" y="5267463"/>
                  <a:pt x="2743741" y="5293378"/>
                  <a:pt x="2717724" y="5317378"/>
                </a:cubicBezTo>
                <a:lnTo>
                  <a:pt x="2708510" y="5324711"/>
                </a:lnTo>
                <a:lnTo>
                  <a:pt x="2684057" y="5350955"/>
                </a:lnTo>
                <a:lnTo>
                  <a:pt x="2638031" y="5380802"/>
                </a:lnTo>
                <a:lnTo>
                  <a:pt x="2634645" y="5383497"/>
                </a:lnTo>
                <a:lnTo>
                  <a:pt x="2626559" y="5388241"/>
                </a:lnTo>
                <a:lnTo>
                  <a:pt x="2606209" y="5401437"/>
                </a:lnTo>
                <a:lnTo>
                  <a:pt x="2585667" y="5412234"/>
                </a:lnTo>
                <a:lnTo>
                  <a:pt x="2542879" y="5437339"/>
                </a:lnTo>
                <a:cubicBezTo>
                  <a:pt x="2511070" y="5453154"/>
                  <a:pt x="2478156" y="5466793"/>
                  <a:pt x="2444517" y="5478127"/>
                </a:cubicBezTo>
                <a:lnTo>
                  <a:pt x="2435787" y="5480411"/>
                </a:lnTo>
                <a:lnTo>
                  <a:pt x="2434472" y="5480942"/>
                </a:lnTo>
                <a:cubicBezTo>
                  <a:pt x="2344685" y="5511558"/>
                  <a:pt x="2250519" y="5526485"/>
                  <a:pt x="2158559" y="5516793"/>
                </a:cubicBezTo>
                <a:lnTo>
                  <a:pt x="2149196" y="5514918"/>
                </a:lnTo>
                <a:lnTo>
                  <a:pt x="2130021" y="5514365"/>
                </a:lnTo>
                <a:cubicBezTo>
                  <a:pt x="2070239" y="5505861"/>
                  <a:pt x="2014072" y="5484881"/>
                  <a:pt x="1963819" y="5454451"/>
                </a:cubicBezTo>
                <a:lnTo>
                  <a:pt x="1930025" y="5429409"/>
                </a:lnTo>
                <a:lnTo>
                  <a:pt x="1894055" y="5405773"/>
                </a:lnTo>
                <a:cubicBezTo>
                  <a:pt x="1868401" y="5383793"/>
                  <a:pt x="1845633" y="5358811"/>
                  <a:pt x="1825879" y="5331585"/>
                </a:cubicBezTo>
                <a:lnTo>
                  <a:pt x="1801203" y="5288396"/>
                </a:lnTo>
                <a:lnTo>
                  <a:pt x="1785414" y="5263942"/>
                </a:lnTo>
                <a:lnTo>
                  <a:pt x="1780636" y="5252397"/>
                </a:lnTo>
                <a:lnTo>
                  <a:pt x="1775803" y="5243941"/>
                </a:lnTo>
                <a:lnTo>
                  <a:pt x="1771080" y="5229321"/>
                </a:lnTo>
                <a:lnTo>
                  <a:pt x="1751768" y="5182678"/>
                </a:lnTo>
                <a:cubicBezTo>
                  <a:pt x="1743086" y="5154614"/>
                  <a:pt x="1737039" y="5125700"/>
                  <a:pt x="1733911" y="5096315"/>
                </a:cubicBezTo>
                <a:lnTo>
                  <a:pt x="1733744" y="5052095"/>
                </a:lnTo>
                <a:lnTo>
                  <a:pt x="1733109" y="5046522"/>
                </a:lnTo>
                <a:lnTo>
                  <a:pt x="1733699" y="5039904"/>
                </a:lnTo>
                <a:lnTo>
                  <a:pt x="1733575" y="5007122"/>
                </a:lnTo>
                <a:lnTo>
                  <a:pt x="1739433" y="4975569"/>
                </a:lnTo>
                <a:lnTo>
                  <a:pt x="1742081" y="4945869"/>
                </a:lnTo>
                <a:lnTo>
                  <a:pt x="1749047" y="4923790"/>
                </a:lnTo>
                <a:lnTo>
                  <a:pt x="1749956" y="4918889"/>
                </a:lnTo>
                <a:lnTo>
                  <a:pt x="1754812" y="4905507"/>
                </a:lnTo>
                <a:lnTo>
                  <a:pt x="1772322" y="4850002"/>
                </a:lnTo>
                <a:lnTo>
                  <a:pt x="1778927" y="4839075"/>
                </a:lnTo>
                <a:lnTo>
                  <a:pt x="1780006" y="4836107"/>
                </a:lnTo>
                <a:cubicBezTo>
                  <a:pt x="1792109" y="4809451"/>
                  <a:pt x="1806207" y="4783749"/>
                  <a:pt x="1822011" y="4759044"/>
                </a:cubicBezTo>
                <a:lnTo>
                  <a:pt x="1860226" y="4707062"/>
                </a:lnTo>
                <a:lnTo>
                  <a:pt x="1863694" y="4701570"/>
                </a:lnTo>
                <a:lnTo>
                  <a:pt x="1867752" y="4696823"/>
                </a:lnTo>
                <a:lnTo>
                  <a:pt x="1874261" y="4687969"/>
                </a:lnTo>
                <a:lnTo>
                  <a:pt x="1880156" y="4682317"/>
                </a:lnTo>
                <a:lnTo>
                  <a:pt x="1911597" y="4645543"/>
                </a:lnTo>
                <a:lnTo>
                  <a:pt x="1958330" y="4607349"/>
                </a:lnTo>
                <a:lnTo>
                  <a:pt x="2002646" y="4564850"/>
                </a:lnTo>
                <a:lnTo>
                  <a:pt x="2109320" y="4496065"/>
                </a:lnTo>
                <a:lnTo>
                  <a:pt x="2131142" y="4481365"/>
                </a:lnTo>
                <a:lnTo>
                  <a:pt x="2137402" y="4477956"/>
                </a:lnTo>
                <a:lnTo>
                  <a:pt x="2151465" y="4468889"/>
                </a:lnTo>
                <a:lnTo>
                  <a:pt x="2223566" y="4431041"/>
                </a:lnTo>
                <a:lnTo>
                  <a:pt x="2242607" y="4420674"/>
                </a:lnTo>
                <a:lnTo>
                  <a:pt x="2247366" y="4418549"/>
                </a:lnTo>
                <a:lnTo>
                  <a:pt x="2255909" y="4414064"/>
                </a:lnTo>
                <a:lnTo>
                  <a:pt x="2329251" y="4381976"/>
                </a:lnTo>
                <a:lnTo>
                  <a:pt x="2358484" y="4368920"/>
                </a:lnTo>
                <a:lnTo>
                  <a:pt x="2362680" y="4367350"/>
                </a:lnTo>
                <a:lnTo>
                  <a:pt x="2363470" y="4367005"/>
                </a:lnTo>
                <a:lnTo>
                  <a:pt x="2365406" y="4366331"/>
                </a:lnTo>
                <a:lnTo>
                  <a:pt x="2477686" y="4324322"/>
                </a:lnTo>
                <a:lnTo>
                  <a:pt x="2547122" y="4303059"/>
                </a:lnTo>
                <a:lnTo>
                  <a:pt x="2585239" y="4289790"/>
                </a:lnTo>
                <a:lnTo>
                  <a:pt x="2676309" y="4263497"/>
                </a:lnTo>
                <a:lnTo>
                  <a:pt x="2722083" y="4249480"/>
                </a:lnTo>
                <a:lnTo>
                  <a:pt x="2782608" y="4232808"/>
                </a:lnTo>
                <a:lnTo>
                  <a:pt x="2811533" y="4224457"/>
                </a:lnTo>
                <a:lnTo>
                  <a:pt x="3015330" y="4164587"/>
                </a:lnTo>
                <a:lnTo>
                  <a:pt x="3060739" y="4148178"/>
                </a:lnTo>
                <a:cubicBezTo>
                  <a:pt x="3091699" y="4134815"/>
                  <a:pt x="3121898" y="4119116"/>
                  <a:pt x="3149521" y="4100437"/>
                </a:cubicBezTo>
                <a:lnTo>
                  <a:pt x="3209295" y="4046944"/>
                </a:lnTo>
                <a:lnTo>
                  <a:pt x="3227163" y="4026791"/>
                </a:lnTo>
                <a:lnTo>
                  <a:pt x="3263622" y="3958983"/>
                </a:lnTo>
                <a:lnTo>
                  <a:pt x="3271200" y="3933961"/>
                </a:lnTo>
                <a:lnTo>
                  <a:pt x="3276279" y="3883939"/>
                </a:lnTo>
                <a:lnTo>
                  <a:pt x="3276492" y="3871852"/>
                </a:lnTo>
                <a:lnTo>
                  <a:pt x="3262236" y="3810824"/>
                </a:lnTo>
                <a:lnTo>
                  <a:pt x="3260290" y="3803998"/>
                </a:lnTo>
                <a:lnTo>
                  <a:pt x="3256475" y="3796532"/>
                </a:lnTo>
                <a:lnTo>
                  <a:pt x="3201056" y="3707836"/>
                </a:lnTo>
                <a:lnTo>
                  <a:pt x="3127898" y="3631486"/>
                </a:lnTo>
                <a:lnTo>
                  <a:pt x="3126001" y="3629784"/>
                </a:lnTo>
                <a:lnTo>
                  <a:pt x="3063645" y="3584836"/>
                </a:lnTo>
                <a:lnTo>
                  <a:pt x="3039760" y="3568472"/>
                </a:lnTo>
                <a:lnTo>
                  <a:pt x="2981291" y="3537831"/>
                </a:lnTo>
                <a:lnTo>
                  <a:pt x="2955797" y="3524826"/>
                </a:lnTo>
                <a:lnTo>
                  <a:pt x="2904482" y="3504403"/>
                </a:lnTo>
                <a:lnTo>
                  <a:pt x="2855639" y="3486734"/>
                </a:lnTo>
                <a:lnTo>
                  <a:pt x="2817136" y="3475297"/>
                </a:lnTo>
                <a:lnTo>
                  <a:pt x="2744343" y="3456984"/>
                </a:lnTo>
                <a:lnTo>
                  <a:pt x="2723244" y="3452452"/>
                </a:lnTo>
                <a:lnTo>
                  <a:pt x="2664285" y="3442634"/>
                </a:lnTo>
                <a:lnTo>
                  <a:pt x="2528150" y="3426456"/>
                </a:lnTo>
                <a:lnTo>
                  <a:pt x="2517802" y="3425433"/>
                </a:lnTo>
                <a:lnTo>
                  <a:pt x="2515330" y="3424933"/>
                </a:lnTo>
                <a:lnTo>
                  <a:pt x="2511044" y="3424423"/>
                </a:lnTo>
                <a:lnTo>
                  <a:pt x="2437573" y="3409682"/>
                </a:lnTo>
                <a:lnTo>
                  <a:pt x="2423741" y="3408079"/>
                </a:lnTo>
                <a:lnTo>
                  <a:pt x="2365883" y="3401419"/>
                </a:lnTo>
                <a:lnTo>
                  <a:pt x="2212204" y="3389680"/>
                </a:lnTo>
                <a:cubicBezTo>
                  <a:pt x="2186557" y="3387300"/>
                  <a:pt x="2161095" y="3384358"/>
                  <a:pt x="2135992" y="3380322"/>
                </a:cubicBezTo>
                <a:lnTo>
                  <a:pt x="2134071" y="3379910"/>
                </a:lnTo>
                <a:lnTo>
                  <a:pt x="2133582" y="3379851"/>
                </a:lnTo>
                <a:lnTo>
                  <a:pt x="2103999" y="3373452"/>
                </a:lnTo>
                <a:lnTo>
                  <a:pt x="2061934" y="3364419"/>
                </a:lnTo>
                <a:lnTo>
                  <a:pt x="2061502" y="3364262"/>
                </a:lnTo>
                <a:lnTo>
                  <a:pt x="2060382" y="3364022"/>
                </a:lnTo>
                <a:cubicBezTo>
                  <a:pt x="2012517" y="3350605"/>
                  <a:pt x="1966752" y="3330770"/>
                  <a:pt x="1924451" y="3300328"/>
                </a:cubicBezTo>
                <a:cubicBezTo>
                  <a:pt x="1893455" y="3243635"/>
                  <a:pt x="1954051" y="3208066"/>
                  <a:pt x="1998101" y="3189116"/>
                </a:cubicBezTo>
                <a:lnTo>
                  <a:pt x="2017931" y="3183935"/>
                </a:lnTo>
                <a:lnTo>
                  <a:pt x="2114294" y="3158736"/>
                </a:lnTo>
                <a:lnTo>
                  <a:pt x="2179797" y="3147706"/>
                </a:lnTo>
                <a:lnTo>
                  <a:pt x="2230450" y="3139070"/>
                </a:lnTo>
                <a:lnTo>
                  <a:pt x="2294123" y="3126211"/>
                </a:lnTo>
                <a:lnTo>
                  <a:pt x="2348658" y="3115014"/>
                </a:lnTo>
                <a:lnTo>
                  <a:pt x="2369346" y="3108707"/>
                </a:lnTo>
                <a:lnTo>
                  <a:pt x="2407919" y="3096433"/>
                </a:lnTo>
                <a:lnTo>
                  <a:pt x="2409026" y="3095967"/>
                </a:lnTo>
                <a:lnTo>
                  <a:pt x="2460299" y="3073075"/>
                </a:lnTo>
                <a:lnTo>
                  <a:pt x="2470206" y="3061983"/>
                </a:lnTo>
                <a:lnTo>
                  <a:pt x="2478498" y="3050304"/>
                </a:lnTo>
                <a:lnTo>
                  <a:pt x="2479845" y="3040877"/>
                </a:lnTo>
                <a:lnTo>
                  <a:pt x="2480318" y="3024156"/>
                </a:lnTo>
                <a:lnTo>
                  <a:pt x="2477952" y="3016539"/>
                </a:lnTo>
                <a:lnTo>
                  <a:pt x="2470405" y="3000216"/>
                </a:lnTo>
                <a:lnTo>
                  <a:pt x="2460900" y="2986519"/>
                </a:lnTo>
                <a:lnTo>
                  <a:pt x="2460290" y="2985907"/>
                </a:lnTo>
                <a:lnTo>
                  <a:pt x="2432593" y="2962940"/>
                </a:lnTo>
                <a:lnTo>
                  <a:pt x="2392403" y="2939066"/>
                </a:lnTo>
                <a:lnTo>
                  <a:pt x="2383639" y="2934914"/>
                </a:lnTo>
                <a:lnTo>
                  <a:pt x="2367351" y="2928710"/>
                </a:lnTo>
                <a:lnTo>
                  <a:pt x="2249427" y="2895781"/>
                </a:lnTo>
                <a:lnTo>
                  <a:pt x="2169443" y="2886544"/>
                </a:lnTo>
                <a:lnTo>
                  <a:pt x="2044612" y="2882832"/>
                </a:lnTo>
                <a:cubicBezTo>
                  <a:pt x="1993000" y="2884390"/>
                  <a:pt x="1941655" y="2888756"/>
                  <a:pt x="1890487" y="2895068"/>
                </a:cubicBezTo>
                <a:lnTo>
                  <a:pt x="1772883" y="2913434"/>
                </a:lnTo>
                <a:lnTo>
                  <a:pt x="1739789" y="2919203"/>
                </a:lnTo>
                <a:cubicBezTo>
                  <a:pt x="1612174" y="2944215"/>
                  <a:pt x="1485121" y="2975459"/>
                  <a:pt x="1360197" y="2994563"/>
                </a:cubicBezTo>
                <a:lnTo>
                  <a:pt x="1349465" y="2995897"/>
                </a:lnTo>
                <a:lnTo>
                  <a:pt x="1279455" y="3008550"/>
                </a:lnTo>
                <a:cubicBezTo>
                  <a:pt x="1228326" y="3016528"/>
                  <a:pt x="1177027" y="3022977"/>
                  <a:pt x="1125477" y="3027029"/>
                </a:cubicBezTo>
                <a:lnTo>
                  <a:pt x="1075260" y="3028358"/>
                </a:lnTo>
                <a:lnTo>
                  <a:pt x="975105" y="3035164"/>
                </a:lnTo>
                <a:lnTo>
                  <a:pt x="955085" y="3035354"/>
                </a:lnTo>
                <a:lnTo>
                  <a:pt x="944996" y="3038221"/>
                </a:lnTo>
                <a:cubicBezTo>
                  <a:pt x="922589" y="3042316"/>
                  <a:pt x="891555" y="3044522"/>
                  <a:pt x="869402" y="3041102"/>
                </a:cubicBezTo>
                <a:lnTo>
                  <a:pt x="857420" y="3036278"/>
                </a:lnTo>
                <a:lnTo>
                  <a:pt x="845675" y="3036388"/>
                </a:lnTo>
                <a:cubicBezTo>
                  <a:pt x="802651" y="3035296"/>
                  <a:pt x="759802" y="3032585"/>
                  <a:pt x="717282" y="3027899"/>
                </a:cubicBezTo>
                <a:lnTo>
                  <a:pt x="694675" y="3024262"/>
                </a:lnTo>
                <a:lnTo>
                  <a:pt x="691774" y="3024129"/>
                </a:lnTo>
                <a:lnTo>
                  <a:pt x="674710" y="3021053"/>
                </a:lnTo>
                <a:lnTo>
                  <a:pt x="590870" y="3007562"/>
                </a:lnTo>
                <a:lnTo>
                  <a:pt x="574227" y="3002938"/>
                </a:lnTo>
                <a:lnTo>
                  <a:pt x="539947" y="2996755"/>
                </a:lnTo>
                <a:lnTo>
                  <a:pt x="495502" y="2981059"/>
                </a:lnTo>
                <a:lnTo>
                  <a:pt x="467385" y="2973241"/>
                </a:lnTo>
                <a:lnTo>
                  <a:pt x="436419" y="2960181"/>
                </a:lnTo>
                <a:lnTo>
                  <a:pt x="395272" y="2945646"/>
                </a:lnTo>
                <a:lnTo>
                  <a:pt x="367753" y="2931236"/>
                </a:lnTo>
                <a:lnTo>
                  <a:pt x="347753" y="2922805"/>
                </a:lnTo>
                <a:cubicBezTo>
                  <a:pt x="293827" y="2897580"/>
                  <a:pt x="244130" y="2858577"/>
                  <a:pt x="206427" y="2811130"/>
                </a:cubicBezTo>
                <a:lnTo>
                  <a:pt x="201861" y="2804287"/>
                </a:lnTo>
                <a:lnTo>
                  <a:pt x="193640" y="2795882"/>
                </a:lnTo>
                <a:lnTo>
                  <a:pt x="186434" y="2781177"/>
                </a:lnTo>
                <a:lnTo>
                  <a:pt x="173012" y="2761068"/>
                </a:lnTo>
                <a:cubicBezTo>
                  <a:pt x="153783" y="2726082"/>
                  <a:pt x="141037" y="2688138"/>
                  <a:pt x="137075" y="2648820"/>
                </a:cubicBezTo>
                <a:lnTo>
                  <a:pt x="137644" y="2612265"/>
                </a:lnTo>
                <a:lnTo>
                  <a:pt x="137120" y="2608197"/>
                </a:lnTo>
                <a:lnTo>
                  <a:pt x="137780" y="2603542"/>
                </a:lnTo>
                <a:lnTo>
                  <a:pt x="138007" y="2589007"/>
                </a:lnTo>
                <a:lnTo>
                  <a:pt x="142031" y="2573581"/>
                </a:lnTo>
                <a:lnTo>
                  <a:pt x="144130" y="2558795"/>
                </a:lnTo>
                <a:lnTo>
                  <a:pt x="151085" y="2538890"/>
                </a:lnTo>
                <a:lnTo>
                  <a:pt x="153841" y="2528328"/>
                </a:lnTo>
                <a:lnTo>
                  <a:pt x="156434" y="2523580"/>
                </a:lnTo>
                <a:lnTo>
                  <a:pt x="160907" y="2510774"/>
                </a:lnTo>
                <a:lnTo>
                  <a:pt x="171370" y="2496231"/>
                </a:lnTo>
                <a:lnTo>
                  <a:pt x="191952" y="2458534"/>
                </a:lnTo>
                <a:lnTo>
                  <a:pt x="236597" y="2405526"/>
                </a:lnTo>
                <a:lnTo>
                  <a:pt x="237933" y="2403669"/>
                </a:lnTo>
                <a:lnTo>
                  <a:pt x="238568" y="2403189"/>
                </a:lnTo>
                <a:lnTo>
                  <a:pt x="241909" y="2399225"/>
                </a:lnTo>
                <a:cubicBezTo>
                  <a:pt x="260304" y="2381179"/>
                  <a:pt x="280328" y="2364816"/>
                  <a:pt x="301634" y="2350103"/>
                </a:cubicBezTo>
                <a:lnTo>
                  <a:pt x="331246" y="2332869"/>
                </a:lnTo>
                <a:lnTo>
                  <a:pt x="343079" y="2323889"/>
                </a:lnTo>
                <a:lnTo>
                  <a:pt x="364627" y="2313440"/>
                </a:lnTo>
                <a:lnTo>
                  <a:pt x="369049" y="2310865"/>
                </a:lnTo>
                <a:lnTo>
                  <a:pt x="374486" y="2308660"/>
                </a:lnTo>
                <a:lnTo>
                  <a:pt x="402947" y="2294864"/>
                </a:lnTo>
                <a:lnTo>
                  <a:pt x="437353" y="2283152"/>
                </a:lnTo>
                <a:lnTo>
                  <a:pt x="442084" y="2281232"/>
                </a:lnTo>
                <a:lnTo>
                  <a:pt x="446213" y="2280136"/>
                </a:lnTo>
                <a:lnTo>
                  <a:pt x="465929" y="2273426"/>
                </a:lnTo>
                <a:lnTo>
                  <a:pt x="492527" y="2267840"/>
                </a:lnTo>
                <a:lnTo>
                  <a:pt x="518644" y="2260906"/>
                </a:lnTo>
                <a:cubicBezTo>
                  <a:pt x="544522" y="2255649"/>
                  <a:pt x="570643" y="2251895"/>
                  <a:pt x="596659" y="2249593"/>
                </a:cubicBezTo>
                <a:lnTo>
                  <a:pt x="611750" y="2249085"/>
                </a:lnTo>
                <a:lnTo>
                  <a:pt x="617974" y="2247024"/>
                </a:lnTo>
                <a:cubicBezTo>
                  <a:pt x="637351" y="2243058"/>
                  <a:pt x="663858" y="2241358"/>
                  <a:pt x="683333" y="2244921"/>
                </a:cubicBezTo>
                <a:lnTo>
                  <a:pt x="692711" y="2249019"/>
                </a:lnTo>
                <a:lnTo>
                  <a:pt x="851830" y="2266279"/>
                </a:lnTo>
                <a:lnTo>
                  <a:pt x="874924" y="2270757"/>
                </a:lnTo>
                <a:lnTo>
                  <a:pt x="887906" y="2271994"/>
                </a:lnTo>
                <a:cubicBezTo>
                  <a:pt x="1008085" y="2290308"/>
                  <a:pt x="1125661" y="2320911"/>
                  <a:pt x="1242059" y="2356883"/>
                </a:cubicBezTo>
                <a:lnTo>
                  <a:pt x="1322126" y="2383183"/>
                </a:lnTo>
                <a:lnTo>
                  <a:pt x="1368638" y="2397516"/>
                </a:lnTo>
                <a:cubicBezTo>
                  <a:pt x="1481747" y="2434284"/>
                  <a:pt x="1594206" y="2473852"/>
                  <a:pt x="1707044" y="2511581"/>
                </a:cubicBezTo>
                <a:lnTo>
                  <a:pt x="1819535" y="2547814"/>
                </a:lnTo>
                <a:lnTo>
                  <a:pt x="1937728" y="2581646"/>
                </a:lnTo>
                <a:lnTo>
                  <a:pt x="2110727" y="2618088"/>
                </a:lnTo>
                <a:lnTo>
                  <a:pt x="2125566" y="2607046"/>
                </a:lnTo>
                <a:lnTo>
                  <a:pt x="2139062" y="2591339"/>
                </a:lnTo>
                <a:lnTo>
                  <a:pt x="2149131" y="2571513"/>
                </a:lnTo>
                <a:lnTo>
                  <a:pt x="2154378" y="2536381"/>
                </a:lnTo>
                <a:lnTo>
                  <a:pt x="2155758" y="2510888"/>
                </a:lnTo>
                <a:cubicBezTo>
                  <a:pt x="2144756" y="2458229"/>
                  <a:pt x="2097319" y="2406997"/>
                  <a:pt x="2060473" y="2354115"/>
                </a:cubicBezTo>
                <a:lnTo>
                  <a:pt x="2051086" y="2338191"/>
                </a:lnTo>
                <a:lnTo>
                  <a:pt x="2043019" y="2326968"/>
                </a:lnTo>
                <a:lnTo>
                  <a:pt x="2031702" y="2305305"/>
                </a:lnTo>
                <a:lnTo>
                  <a:pt x="2028895" y="2300540"/>
                </a:lnTo>
                <a:lnTo>
                  <a:pt x="2028592" y="2299350"/>
                </a:lnTo>
                <a:lnTo>
                  <a:pt x="2024787" y="2292065"/>
                </a:lnTo>
                <a:cubicBezTo>
                  <a:pt x="2019902" y="2280296"/>
                  <a:pt x="2016383" y="2268394"/>
                  <a:pt x="2014773" y="2256370"/>
                </a:cubicBezTo>
                <a:lnTo>
                  <a:pt x="2015153" y="2246469"/>
                </a:lnTo>
                <a:lnTo>
                  <a:pt x="2014826" y="2245174"/>
                </a:lnTo>
                <a:lnTo>
                  <a:pt x="2015276" y="2243297"/>
                </a:lnTo>
                <a:lnTo>
                  <a:pt x="2016178" y="2219954"/>
                </a:lnTo>
                <a:lnTo>
                  <a:pt x="2026766" y="2195461"/>
                </a:lnTo>
                <a:lnTo>
                  <a:pt x="2028712" y="2187366"/>
                </a:lnTo>
                <a:lnTo>
                  <a:pt x="2030847" y="2186017"/>
                </a:lnTo>
                <a:lnTo>
                  <a:pt x="2032212" y="2182865"/>
                </a:lnTo>
                <a:cubicBezTo>
                  <a:pt x="2053926" y="2167035"/>
                  <a:pt x="2076083" y="2152889"/>
                  <a:pt x="2098640" y="2140253"/>
                </a:cubicBezTo>
                <a:lnTo>
                  <a:pt x="2119635" y="2130013"/>
                </a:lnTo>
                <a:lnTo>
                  <a:pt x="2134296" y="2120761"/>
                </a:lnTo>
                <a:lnTo>
                  <a:pt x="2153034" y="2113726"/>
                </a:lnTo>
                <a:lnTo>
                  <a:pt x="2167461" y="2106689"/>
                </a:lnTo>
                <a:cubicBezTo>
                  <a:pt x="2190769" y="2096900"/>
                  <a:pt x="2214426" y="2088454"/>
                  <a:pt x="2238396" y="2081182"/>
                </a:cubicBezTo>
                <a:lnTo>
                  <a:pt x="2242431" y="2080161"/>
                </a:lnTo>
                <a:lnTo>
                  <a:pt x="2251337" y="2076814"/>
                </a:lnTo>
                <a:lnTo>
                  <a:pt x="2270519" y="2073037"/>
                </a:lnTo>
                <a:lnTo>
                  <a:pt x="2311173" y="2062725"/>
                </a:lnTo>
                <a:lnTo>
                  <a:pt x="2346758" y="2058005"/>
                </a:lnTo>
                <a:lnTo>
                  <a:pt x="2374803" y="2052474"/>
                </a:lnTo>
                <a:lnTo>
                  <a:pt x="2400764" y="2050841"/>
                </a:lnTo>
                <a:lnTo>
                  <a:pt x="2461152" y="2042831"/>
                </a:lnTo>
                <a:lnTo>
                  <a:pt x="2528858" y="2041082"/>
                </a:lnTo>
                <a:lnTo>
                  <a:pt x="2550687" y="2038447"/>
                </a:lnTo>
                <a:cubicBezTo>
                  <a:pt x="2589876" y="2034311"/>
                  <a:pt x="2636727" y="2031069"/>
                  <a:pt x="2675451" y="2034389"/>
                </a:cubicBezTo>
                <a:lnTo>
                  <a:pt x="2707036" y="2041090"/>
                </a:lnTo>
                <a:lnTo>
                  <a:pt x="2771074" y="2042648"/>
                </a:lnTo>
                <a:lnTo>
                  <a:pt x="2914728" y="2045799"/>
                </a:lnTo>
                <a:lnTo>
                  <a:pt x="2970682" y="2044136"/>
                </a:lnTo>
                <a:lnTo>
                  <a:pt x="2976580" y="2044391"/>
                </a:lnTo>
                <a:lnTo>
                  <a:pt x="3079710" y="2040943"/>
                </a:lnTo>
                <a:lnTo>
                  <a:pt x="3212105" y="2021488"/>
                </a:lnTo>
                <a:lnTo>
                  <a:pt x="3240336" y="2013636"/>
                </a:lnTo>
                <a:lnTo>
                  <a:pt x="3256032" y="2006604"/>
                </a:lnTo>
                <a:lnTo>
                  <a:pt x="3284972" y="1992072"/>
                </a:lnTo>
                <a:lnTo>
                  <a:pt x="3308111" y="1974551"/>
                </a:lnTo>
                <a:lnTo>
                  <a:pt x="3331308" y="1952390"/>
                </a:lnTo>
                <a:lnTo>
                  <a:pt x="3340058" y="1941966"/>
                </a:lnTo>
                <a:lnTo>
                  <a:pt x="3368304" y="1889789"/>
                </a:lnTo>
                <a:cubicBezTo>
                  <a:pt x="3375760" y="1869552"/>
                  <a:pt x="3380474" y="1848164"/>
                  <a:pt x="3382414" y="1826430"/>
                </a:cubicBezTo>
                <a:lnTo>
                  <a:pt x="3380057" y="1765615"/>
                </a:lnTo>
                <a:lnTo>
                  <a:pt x="3378266" y="1755775"/>
                </a:lnTo>
                <a:lnTo>
                  <a:pt x="3368503" y="1724185"/>
                </a:lnTo>
                <a:lnTo>
                  <a:pt x="3337479" y="1667237"/>
                </a:lnTo>
                <a:lnTo>
                  <a:pt x="3292482" y="1617993"/>
                </a:lnTo>
                <a:lnTo>
                  <a:pt x="3276189" y="1605014"/>
                </a:lnTo>
                <a:lnTo>
                  <a:pt x="3205010" y="1567486"/>
                </a:lnTo>
                <a:lnTo>
                  <a:pt x="3165686" y="1547681"/>
                </a:lnTo>
                <a:lnTo>
                  <a:pt x="3101231" y="1515915"/>
                </a:lnTo>
                <a:lnTo>
                  <a:pt x="2895528" y="1447560"/>
                </a:lnTo>
                <a:lnTo>
                  <a:pt x="2892930" y="1446523"/>
                </a:lnTo>
                <a:lnTo>
                  <a:pt x="2892546" y="1446395"/>
                </a:lnTo>
                <a:lnTo>
                  <a:pt x="2850803" y="1429705"/>
                </a:lnTo>
                <a:lnTo>
                  <a:pt x="2790569" y="1405660"/>
                </a:lnTo>
                <a:lnTo>
                  <a:pt x="2790162" y="1405460"/>
                </a:lnTo>
                <a:lnTo>
                  <a:pt x="2789183" y="1405069"/>
                </a:lnTo>
                <a:cubicBezTo>
                  <a:pt x="2721328" y="1375261"/>
                  <a:pt x="2656272" y="1340475"/>
                  <a:pt x="2598176" y="1297921"/>
                </a:cubicBezTo>
                <a:lnTo>
                  <a:pt x="2597365" y="1297224"/>
                </a:lnTo>
                <a:lnTo>
                  <a:pt x="2596830" y="1296883"/>
                </a:lnTo>
                <a:lnTo>
                  <a:pt x="2577327" y="1279992"/>
                </a:lnTo>
                <a:lnTo>
                  <a:pt x="2516773" y="1227913"/>
                </a:lnTo>
                <a:lnTo>
                  <a:pt x="2515767" y="1226670"/>
                </a:lnTo>
                <a:lnTo>
                  <a:pt x="2514584" y="1225646"/>
                </a:lnTo>
                <a:lnTo>
                  <a:pt x="2490834" y="1195888"/>
                </a:lnTo>
                <a:lnTo>
                  <a:pt x="2448971" y="1144162"/>
                </a:lnTo>
                <a:lnTo>
                  <a:pt x="2447863" y="1142005"/>
                </a:lnTo>
                <a:lnTo>
                  <a:pt x="2446484" y="1140278"/>
                </a:lnTo>
                <a:lnTo>
                  <a:pt x="2429493" y="1106253"/>
                </a:lnTo>
                <a:lnTo>
                  <a:pt x="2397812" y="1044579"/>
                </a:lnTo>
                <a:lnTo>
                  <a:pt x="2396710" y="1040584"/>
                </a:lnTo>
                <a:lnTo>
                  <a:pt x="2395720" y="1038601"/>
                </a:lnTo>
                <a:lnTo>
                  <a:pt x="2391714" y="1022507"/>
                </a:lnTo>
                <a:lnTo>
                  <a:pt x="2380418" y="981635"/>
                </a:lnTo>
                <a:lnTo>
                  <a:pt x="2379478" y="973347"/>
                </a:lnTo>
                <a:lnTo>
                  <a:pt x="2378095" y="967786"/>
                </a:lnTo>
                <a:lnTo>
                  <a:pt x="2376807" y="949795"/>
                </a:lnTo>
                <a:lnTo>
                  <a:pt x="2373354" y="919374"/>
                </a:lnTo>
                <a:lnTo>
                  <a:pt x="2374142" y="912589"/>
                </a:lnTo>
                <a:lnTo>
                  <a:pt x="2373121" y="898341"/>
                </a:lnTo>
                <a:cubicBezTo>
                  <a:pt x="2373460" y="875494"/>
                  <a:pt x="2375740" y="852984"/>
                  <a:pt x="2379795" y="830924"/>
                </a:cubicBezTo>
                <a:lnTo>
                  <a:pt x="2386546" y="805689"/>
                </a:lnTo>
                <a:lnTo>
                  <a:pt x="2387321" y="799012"/>
                </a:lnTo>
                <a:lnTo>
                  <a:pt x="2390120" y="792331"/>
                </a:lnTo>
                <a:lnTo>
                  <a:pt x="2397113" y="766200"/>
                </a:lnTo>
                <a:lnTo>
                  <a:pt x="2416422" y="729557"/>
                </a:lnTo>
                <a:lnTo>
                  <a:pt x="2433945" y="687741"/>
                </a:lnTo>
                <a:lnTo>
                  <a:pt x="2449100" y="667550"/>
                </a:lnTo>
                <a:lnTo>
                  <a:pt x="2459669" y="647490"/>
                </a:lnTo>
                <a:lnTo>
                  <a:pt x="2482750" y="622669"/>
                </a:lnTo>
                <a:lnTo>
                  <a:pt x="2507412" y="589814"/>
                </a:lnTo>
                <a:lnTo>
                  <a:pt x="2535783" y="565729"/>
                </a:lnTo>
                <a:lnTo>
                  <a:pt x="2552736" y="547527"/>
                </a:lnTo>
                <a:lnTo>
                  <a:pt x="2572524" y="534538"/>
                </a:lnTo>
                <a:lnTo>
                  <a:pt x="2602033" y="509487"/>
                </a:lnTo>
                <a:lnTo>
                  <a:pt x="2647613" y="485249"/>
                </a:lnTo>
                <a:lnTo>
                  <a:pt x="2668363" y="471629"/>
                </a:lnTo>
                <a:lnTo>
                  <a:pt x="2693204" y="461006"/>
                </a:lnTo>
                <a:lnTo>
                  <a:pt x="2711999" y="451012"/>
                </a:lnTo>
                <a:cubicBezTo>
                  <a:pt x="2731284" y="443323"/>
                  <a:pt x="2750969" y="436723"/>
                  <a:pt x="2770932" y="431299"/>
                </a:cubicBezTo>
                <a:lnTo>
                  <a:pt x="2793179" y="426653"/>
                </a:lnTo>
                <a:lnTo>
                  <a:pt x="2798493" y="425112"/>
                </a:lnTo>
                <a:lnTo>
                  <a:pt x="2806604" y="423850"/>
                </a:lnTo>
                <a:lnTo>
                  <a:pt x="2831538" y="418644"/>
                </a:lnTo>
                <a:lnTo>
                  <a:pt x="2849643" y="417155"/>
                </a:lnTo>
                <a:lnTo>
                  <a:pt x="2866489" y="414534"/>
                </a:lnTo>
                <a:lnTo>
                  <a:pt x="2885721" y="414186"/>
                </a:lnTo>
                <a:lnTo>
                  <a:pt x="2893095" y="413580"/>
                </a:lnTo>
                <a:lnTo>
                  <a:pt x="2900105" y="413927"/>
                </a:lnTo>
                <a:lnTo>
                  <a:pt x="2935103" y="413295"/>
                </a:lnTo>
                <a:cubicBezTo>
                  <a:pt x="2957966" y="414512"/>
                  <a:pt x="2980764" y="417397"/>
                  <a:pt x="3003332" y="422059"/>
                </a:cubicBezTo>
                <a:lnTo>
                  <a:pt x="3036808" y="431792"/>
                </a:lnTo>
                <a:lnTo>
                  <a:pt x="3046119" y="433515"/>
                </a:lnTo>
                <a:lnTo>
                  <a:pt x="3059436" y="438371"/>
                </a:lnTo>
                <a:lnTo>
                  <a:pt x="3070172" y="441493"/>
                </a:lnTo>
                <a:lnTo>
                  <a:pt x="3077300" y="444886"/>
                </a:lnTo>
                <a:lnTo>
                  <a:pt x="3131206" y="464545"/>
                </a:lnTo>
                <a:cubicBezTo>
                  <a:pt x="3240622" y="514480"/>
                  <a:pt x="3334033" y="596909"/>
                  <a:pt x="3413033" y="690842"/>
                </a:cubicBezTo>
                <a:lnTo>
                  <a:pt x="3434931" y="720659"/>
                </a:lnTo>
                <a:lnTo>
                  <a:pt x="3497054" y="798818"/>
                </a:lnTo>
                <a:lnTo>
                  <a:pt x="3609227" y="952429"/>
                </a:lnTo>
                <a:lnTo>
                  <a:pt x="3678026" y="1041788"/>
                </a:lnTo>
                <a:cubicBezTo>
                  <a:pt x="3760753" y="1141365"/>
                  <a:pt x="3850353" y="1235647"/>
                  <a:pt x="3949586" y="1317259"/>
                </a:cubicBezTo>
                <a:lnTo>
                  <a:pt x="4039270" y="1384702"/>
                </a:lnTo>
                <a:lnTo>
                  <a:pt x="4056386" y="1396978"/>
                </a:lnTo>
                <a:lnTo>
                  <a:pt x="4118151" y="1434761"/>
                </a:lnTo>
                <a:lnTo>
                  <a:pt x="4181486" y="1470738"/>
                </a:lnTo>
                <a:lnTo>
                  <a:pt x="4226087" y="1491782"/>
                </a:lnTo>
                <a:lnTo>
                  <a:pt x="4321086" y="1532651"/>
                </a:lnTo>
                <a:lnTo>
                  <a:pt x="4322423" y="1533157"/>
                </a:lnTo>
                <a:lnTo>
                  <a:pt x="4453870" y="1572254"/>
                </a:lnTo>
                <a:lnTo>
                  <a:pt x="4567177" y="1590938"/>
                </a:lnTo>
                <a:lnTo>
                  <a:pt x="4622792" y="1595552"/>
                </a:lnTo>
                <a:lnTo>
                  <a:pt x="4656272" y="1596502"/>
                </a:lnTo>
                <a:lnTo>
                  <a:pt x="4727125" y="1596221"/>
                </a:lnTo>
                <a:lnTo>
                  <a:pt x="4809968" y="1588873"/>
                </a:lnTo>
                <a:lnTo>
                  <a:pt x="4823065" y="1587350"/>
                </a:lnTo>
                <a:lnTo>
                  <a:pt x="4898004" y="1574379"/>
                </a:lnTo>
                <a:lnTo>
                  <a:pt x="4979884" y="1554162"/>
                </a:lnTo>
                <a:lnTo>
                  <a:pt x="4986267" y="1552509"/>
                </a:lnTo>
                <a:lnTo>
                  <a:pt x="5032351" y="1535985"/>
                </a:lnTo>
                <a:lnTo>
                  <a:pt x="5132878" y="1496214"/>
                </a:lnTo>
                <a:lnTo>
                  <a:pt x="5195597" y="1465976"/>
                </a:lnTo>
                <a:lnTo>
                  <a:pt x="5321729" y="1389501"/>
                </a:lnTo>
                <a:lnTo>
                  <a:pt x="5339096" y="1375541"/>
                </a:lnTo>
                <a:lnTo>
                  <a:pt x="5455471" y="1272900"/>
                </a:lnTo>
                <a:lnTo>
                  <a:pt x="5468871" y="1258996"/>
                </a:lnTo>
                <a:lnTo>
                  <a:pt x="5576032" y="1120072"/>
                </a:lnTo>
                <a:lnTo>
                  <a:pt x="5592671" y="1090799"/>
                </a:lnTo>
                <a:lnTo>
                  <a:pt x="5629540" y="1020532"/>
                </a:lnTo>
                <a:lnTo>
                  <a:pt x="5644472" y="984119"/>
                </a:lnTo>
                <a:lnTo>
                  <a:pt x="5657873" y="949309"/>
                </a:lnTo>
                <a:lnTo>
                  <a:pt x="5702083" y="786268"/>
                </a:lnTo>
                <a:lnTo>
                  <a:pt x="5725962" y="676793"/>
                </a:lnTo>
                <a:lnTo>
                  <a:pt x="5728562" y="666087"/>
                </a:lnTo>
                <a:lnTo>
                  <a:pt x="5743130" y="598971"/>
                </a:lnTo>
                <a:lnTo>
                  <a:pt x="5751399" y="572064"/>
                </a:lnTo>
                <a:lnTo>
                  <a:pt x="5767257" y="506773"/>
                </a:lnTo>
                <a:cubicBezTo>
                  <a:pt x="5775689" y="478962"/>
                  <a:pt x="5785203" y="451517"/>
                  <a:pt x="5796257" y="424587"/>
                </a:cubicBezTo>
                <a:lnTo>
                  <a:pt x="5812577" y="390839"/>
                </a:lnTo>
                <a:lnTo>
                  <a:pt x="5840798" y="330985"/>
                </a:lnTo>
                <a:lnTo>
                  <a:pt x="5859577" y="302468"/>
                </a:lnTo>
                <a:lnTo>
                  <a:pt x="5875563" y="275034"/>
                </a:lnTo>
                <a:lnTo>
                  <a:pt x="5891330" y="254247"/>
                </a:lnTo>
                <a:lnTo>
                  <a:pt x="5898608" y="243196"/>
                </a:lnTo>
                <a:lnTo>
                  <a:pt x="5906333" y="234468"/>
                </a:lnTo>
                <a:lnTo>
                  <a:pt x="5925588" y="209084"/>
                </a:lnTo>
                <a:lnTo>
                  <a:pt x="5962838" y="170635"/>
                </a:lnTo>
                <a:lnTo>
                  <a:pt x="5968597" y="164129"/>
                </a:lnTo>
                <a:lnTo>
                  <a:pt x="5971421" y="161775"/>
                </a:lnTo>
                <a:lnTo>
                  <a:pt x="5983517" y="149290"/>
                </a:lnTo>
                <a:cubicBezTo>
                  <a:pt x="6024535" y="111843"/>
                  <a:pt x="6070114" y="79595"/>
                  <a:pt x="6118840" y="54733"/>
                </a:cubicBezTo>
                <a:lnTo>
                  <a:pt x="6130027" y="50055"/>
                </a:lnTo>
                <a:lnTo>
                  <a:pt x="6138489" y="45143"/>
                </a:lnTo>
                <a:lnTo>
                  <a:pt x="6157533" y="38553"/>
                </a:lnTo>
                <a:lnTo>
                  <a:pt x="6194113" y="23256"/>
                </a:lnTo>
                <a:lnTo>
                  <a:pt x="6218446" y="17474"/>
                </a:lnTo>
                <a:lnTo>
                  <a:pt x="6235081" y="11718"/>
                </a:lnTo>
                <a:lnTo>
                  <a:pt x="6249760" y="10034"/>
                </a:lnTo>
                <a:lnTo>
                  <a:pt x="6273044" y="4502"/>
                </a:lnTo>
                <a:lnTo>
                  <a:pt x="6320047" y="19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5993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Google Shape;283;p6"/>
          <p:cNvGraphicFramePr/>
          <p:nvPr/>
        </p:nvGraphicFramePr>
        <p:xfrm>
          <a:off x="0" y="-7"/>
          <a:ext cx="1219200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284" name="Google Shape;284;p6"/>
          <p:cNvGrpSpPr/>
          <p:nvPr/>
        </p:nvGrpSpPr>
        <p:grpSpPr>
          <a:xfrm rot="2048666">
            <a:off x="9955938" y="454423"/>
            <a:ext cx="2242516" cy="1205679"/>
            <a:chOff x="3448893" y="949065"/>
            <a:chExt cx="2173513" cy="1168580"/>
          </a:xfrm>
        </p:grpSpPr>
        <p:sp>
          <p:nvSpPr>
            <p:cNvPr id="285" name="Google Shape;285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6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6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p6"/>
          <p:cNvGrpSpPr/>
          <p:nvPr/>
        </p:nvGrpSpPr>
        <p:grpSpPr>
          <a:xfrm rot="-1838053">
            <a:off x="91255" y="100263"/>
            <a:ext cx="2242379" cy="1205605"/>
            <a:chOff x="3448893" y="949065"/>
            <a:chExt cx="2173513" cy="1168580"/>
          </a:xfrm>
        </p:grpSpPr>
        <p:sp>
          <p:nvSpPr>
            <p:cNvPr id="291" name="Google Shape;291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6"/>
          <p:cNvSpPr/>
          <p:nvPr/>
        </p:nvSpPr>
        <p:spPr>
          <a:xfrm rot="7451544" flipH="1">
            <a:off x="11054575" y="5175043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6"/>
          <p:cNvSpPr/>
          <p:nvPr/>
        </p:nvSpPr>
        <p:spPr>
          <a:xfrm rot="7451544" flipH="1">
            <a:off x="10569829" y="5779071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6"/>
          <p:cNvSpPr/>
          <p:nvPr/>
        </p:nvSpPr>
        <p:spPr>
          <a:xfrm rot="-2700000">
            <a:off x="3461375" y="169139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"/>
          <p:cNvSpPr/>
          <p:nvPr/>
        </p:nvSpPr>
        <p:spPr>
          <a:xfrm>
            <a:off x="3497640" y="6457216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12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8" name="Google Shape;298;p6"/>
          <p:cNvGrpSpPr/>
          <p:nvPr/>
        </p:nvGrpSpPr>
        <p:grpSpPr>
          <a:xfrm>
            <a:off x="3933977" y="4868450"/>
            <a:ext cx="3997997" cy="1702034"/>
            <a:chOff x="3933977" y="4868450"/>
            <a:chExt cx="3997997" cy="1702034"/>
          </a:xfrm>
        </p:grpSpPr>
        <p:grpSp>
          <p:nvGrpSpPr>
            <p:cNvPr id="299" name="Google Shape;299;p6"/>
            <p:cNvGrpSpPr/>
            <p:nvPr/>
          </p:nvGrpSpPr>
          <p:grpSpPr>
            <a:xfrm>
              <a:off x="4488117" y="4868450"/>
              <a:ext cx="2896971" cy="1702034"/>
              <a:chOff x="4692026" y="4370063"/>
              <a:chExt cx="2807959" cy="1649737"/>
            </a:xfrm>
          </p:grpSpPr>
          <p:sp>
            <p:nvSpPr>
              <p:cNvPr id="300" name="Google Shape;300;p6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2" name="Google Shape;302;p6"/>
            <p:cNvSpPr/>
            <p:nvPr/>
          </p:nvSpPr>
          <p:spPr>
            <a:xfrm>
              <a:off x="3933977" y="4868571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6227644" y="4868571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933977" y="4868571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6227644" y="4868571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1580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bg>
      <p:bgPr>
        <a:solidFill>
          <a:schemeClr val="accen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/>
          <p:nvPr/>
        </p:nvSpPr>
        <p:spPr>
          <a:xfrm rot="10800000">
            <a:off x="740300" y="624450"/>
            <a:ext cx="10934400" cy="5609100"/>
          </a:xfrm>
          <a:prstGeom prst="round2SameRect">
            <a:avLst>
              <a:gd name="adj1" fmla="val 6332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7"/>
          <p:cNvGrpSpPr/>
          <p:nvPr/>
        </p:nvGrpSpPr>
        <p:grpSpPr>
          <a:xfrm rot="-1280937">
            <a:off x="11272675" y="3889188"/>
            <a:ext cx="594410" cy="2724351"/>
            <a:chOff x="8286350" y="2240498"/>
            <a:chExt cx="957493" cy="4380603"/>
          </a:xfrm>
        </p:grpSpPr>
        <p:sp>
          <p:nvSpPr>
            <p:cNvPr id="310" name="Google Shape;310;p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7"/>
          <p:cNvGrpSpPr/>
          <p:nvPr/>
        </p:nvGrpSpPr>
        <p:grpSpPr>
          <a:xfrm>
            <a:off x="871025" y="410918"/>
            <a:ext cx="10641475" cy="662289"/>
            <a:chOff x="871025" y="410918"/>
            <a:chExt cx="10641475" cy="662289"/>
          </a:xfrm>
        </p:grpSpPr>
        <p:grpSp>
          <p:nvGrpSpPr>
            <p:cNvPr id="319" name="Google Shape;319;p7"/>
            <p:cNvGrpSpPr/>
            <p:nvPr/>
          </p:nvGrpSpPr>
          <p:grpSpPr>
            <a:xfrm>
              <a:off x="871025" y="410918"/>
              <a:ext cx="243600" cy="662289"/>
              <a:chOff x="947225" y="321711"/>
              <a:chExt cx="243600" cy="662289"/>
            </a:xfrm>
          </p:grpSpPr>
          <p:sp>
            <p:nvSpPr>
              <p:cNvPr id="320" name="Google Shape;320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p7"/>
            <p:cNvGrpSpPr/>
            <p:nvPr/>
          </p:nvGrpSpPr>
          <p:grpSpPr>
            <a:xfrm>
              <a:off x="1390919" y="410918"/>
              <a:ext cx="243600" cy="662289"/>
              <a:chOff x="947225" y="321711"/>
              <a:chExt cx="243600" cy="662289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7"/>
            <p:cNvGrpSpPr/>
            <p:nvPr/>
          </p:nvGrpSpPr>
          <p:grpSpPr>
            <a:xfrm>
              <a:off x="1910813" y="410918"/>
              <a:ext cx="243600" cy="662289"/>
              <a:chOff x="947225" y="321711"/>
              <a:chExt cx="243600" cy="662289"/>
            </a:xfrm>
          </p:grpSpPr>
          <p:sp>
            <p:nvSpPr>
              <p:cNvPr id="328" name="Google Shape;328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" name="Google Shape;331;p7"/>
            <p:cNvGrpSpPr/>
            <p:nvPr/>
          </p:nvGrpSpPr>
          <p:grpSpPr>
            <a:xfrm>
              <a:off x="2430706" y="410918"/>
              <a:ext cx="243600" cy="662289"/>
              <a:chOff x="947225" y="321711"/>
              <a:chExt cx="243600" cy="662289"/>
            </a:xfrm>
          </p:grpSpPr>
          <p:sp>
            <p:nvSpPr>
              <p:cNvPr id="332" name="Google Shape;332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7"/>
            <p:cNvGrpSpPr/>
            <p:nvPr/>
          </p:nvGrpSpPr>
          <p:grpSpPr>
            <a:xfrm>
              <a:off x="2950600" y="410918"/>
              <a:ext cx="243600" cy="662289"/>
              <a:chOff x="947225" y="321711"/>
              <a:chExt cx="243600" cy="662289"/>
            </a:xfrm>
          </p:grpSpPr>
          <p:sp>
            <p:nvSpPr>
              <p:cNvPr id="336" name="Google Shape;336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7"/>
            <p:cNvGrpSpPr/>
            <p:nvPr/>
          </p:nvGrpSpPr>
          <p:grpSpPr>
            <a:xfrm>
              <a:off x="3470494" y="410918"/>
              <a:ext cx="243600" cy="662289"/>
              <a:chOff x="947225" y="321711"/>
              <a:chExt cx="243600" cy="662289"/>
            </a:xfrm>
          </p:grpSpPr>
          <p:sp>
            <p:nvSpPr>
              <p:cNvPr id="340" name="Google Shape;340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7"/>
            <p:cNvGrpSpPr/>
            <p:nvPr/>
          </p:nvGrpSpPr>
          <p:grpSpPr>
            <a:xfrm>
              <a:off x="3990388" y="410918"/>
              <a:ext cx="243600" cy="662289"/>
              <a:chOff x="947225" y="321711"/>
              <a:chExt cx="243600" cy="662289"/>
            </a:xfrm>
          </p:grpSpPr>
          <p:sp>
            <p:nvSpPr>
              <p:cNvPr id="344" name="Google Shape;344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4510281" y="410918"/>
              <a:ext cx="243600" cy="662289"/>
              <a:chOff x="947225" y="321711"/>
              <a:chExt cx="243600" cy="662289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351;p7"/>
            <p:cNvGrpSpPr/>
            <p:nvPr/>
          </p:nvGrpSpPr>
          <p:grpSpPr>
            <a:xfrm>
              <a:off x="5030175" y="410918"/>
              <a:ext cx="243600" cy="662289"/>
              <a:chOff x="947225" y="321711"/>
              <a:chExt cx="243600" cy="662289"/>
            </a:xfrm>
          </p:grpSpPr>
          <p:sp>
            <p:nvSpPr>
              <p:cNvPr id="352" name="Google Shape;352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7"/>
            <p:cNvGrpSpPr/>
            <p:nvPr/>
          </p:nvGrpSpPr>
          <p:grpSpPr>
            <a:xfrm>
              <a:off x="5550069" y="410918"/>
              <a:ext cx="243600" cy="662289"/>
              <a:chOff x="947225" y="321711"/>
              <a:chExt cx="243600" cy="662289"/>
            </a:xfrm>
          </p:grpSpPr>
          <p:sp>
            <p:nvSpPr>
              <p:cNvPr id="356" name="Google Shape;356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" name="Google Shape;359;p7"/>
            <p:cNvGrpSpPr/>
            <p:nvPr/>
          </p:nvGrpSpPr>
          <p:grpSpPr>
            <a:xfrm>
              <a:off x="6069963" y="410918"/>
              <a:ext cx="243600" cy="662289"/>
              <a:chOff x="947225" y="321711"/>
              <a:chExt cx="243600" cy="662289"/>
            </a:xfrm>
          </p:grpSpPr>
          <p:sp>
            <p:nvSpPr>
              <p:cNvPr id="360" name="Google Shape;360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" name="Google Shape;363;p7"/>
            <p:cNvGrpSpPr/>
            <p:nvPr/>
          </p:nvGrpSpPr>
          <p:grpSpPr>
            <a:xfrm>
              <a:off x="6589856" y="410918"/>
              <a:ext cx="243600" cy="662289"/>
              <a:chOff x="947225" y="321711"/>
              <a:chExt cx="243600" cy="662289"/>
            </a:xfrm>
          </p:grpSpPr>
          <p:sp>
            <p:nvSpPr>
              <p:cNvPr id="364" name="Google Shape;364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7"/>
            <p:cNvGrpSpPr/>
            <p:nvPr/>
          </p:nvGrpSpPr>
          <p:grpSpPr>
            <a:xfrm>
              <a:off x="7109750" y="410918"/>
              <a:ext cx="243600" cy="662289"/>
              <a:chOff x="947225" y="321711"/>
              <a:chExt cx="243600" cy="662289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" name="Google Shape;371;p7"/>
            <p:cNvGrpSpPr/>
            <p:nvPr/>
          </p:nvGrpSpPr>
          <p:grpSpPr>
            <a:xfrm>
              <a:off x="7629644" y="410918"/>
              <a:ext cx="243600" cy="662289"/>
              <a:chOff x="947225" y="321711"/>
              <a:chExt cx="243600" cy="662289"/>
            </a:xfrm>
          </p:grpSpPr>
          <p:sp>
            <p:nvSpPr>
              <p:cNvPr id="372" name="Google Shape;372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7"/>
            <p:cNvGrpSpPr/>
            <p:nvPr/>
          </p:nvGrpSpPr>
          <p:grpSpPr>
            <a:xfrm>
              <a:off x="8149538" y="410918"/>
              <a:ext cx="243600" cy="662289"/>
              <a:chOff x="947225" y="321711"/>
              <a:chExt cx="243600" cy="662289"/>
            </a:xfrm>
          </p:grpSpPr>
          <p:sp>
            <p:nvSpPr>
              <p:cNvPr id="376" name="Google Shape;376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7"/>
            <p:cNvGrpSpPr/>
            <p:nvPr/>
          </p:nvGrpSpPr>
          <p:grpSpPr>
            <a:xfrm>
              <a:off x="8669431" y="410918"/>
              <a:ext cx="243600" cy="662289"/>
              <a:chOff x="947225" y="321711"/>
              <a:chExt cx="243600" cy="662289"/>
            </a:xfrm>
          </p:grpSpPr>
          <p:sp>
            <p:nvSpPr>
              <p:cNvPr id="380" name="Google Shape;380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7"/>
            <p:cNvGrpSpPr/>
            <p:nvPr/>
          </p:nvGrpSpPr>
          <p:grpSpPr>
            <a:xfrm>
              <a:off x="9189325" y="410918"/>
              <a:ext cx="243600" cy="662289"/>
              <a:chOff x="947225" y="321711"/>
              <a:chExt cx="243600" cy="662289"/>
            </a:xfrm>
          </p:grpSpPr>
          <p:sp>
            <p:nvSpPr>
              <p:cNvPr id="384" name="Google Shape;384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7"/>
            <p:cNvGrpSpPr/>
            <p:nvPr/>
          </p:nvGrpSpPr>
          <p:grpSpPr>
            <a:xfrm>
              <a:off x="9709219" y="410918"/>
              <a:ext cx="243600" cy="662289"/>
              <a:chOff x="947225" y="321711"/>
              <a:chExt cx="243600" cy="662289"/>
            </a:xfrm>
          </p:grpSpPr>
          <p:sp>
            <p:nvSpPr>
              <p:cNvPr id="388" name="Google Shape;388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7"/>
            <p:cNvGrpSpPr/>
            <p:nvPr/>
          </p:nvGrpSpPr>
          <p:grpSpPr>
            <a:xfrm>
              <a:off x="10229113" y="410918"/>
              <a:ext cx="243600" cy="662289"/>
              <a:chOff x="947225" y="321711"/>
              <a:chExt cx="243600" cy="662289"/>
            </a:xfrm>
          </p:grpSpPr>
          <p:sp>
            <p:nvSpPr>
              <p:cNvPr id="392" name="Google Shape;392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7"/>
            <p:cNvGrpSpPr/>
            <p:nvPr/>
          </p:nvGrpSpPr>
          <p:grpSpPr>
            <a:xfrm>
              <a:off x="10749006" y="410918"/>
              <a:ext cx="243600" cy="662289"/>
              <a:chOff x="947225" y="321711"/>
              <a:chExt cx="243600" cy="662289"/>
            </a:xfrm>
          </p:grpSpPr>
          <p:sp>
            <p:nvSpPr>
              <p:cNvPr id="396" name="Google Shape;396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9" name="Google Shape;399;p7"/>
            <p:cNvGrpSpPr/>
            <p:nvPr/>
          </p:nvGrpSpPr>
          <p:grpSpPr>
            <a:xfrm>
              <a:off x="11268900" y="410918"/>
              <a:ext cx="243600" cy="662289"/>
              <a:chOff x="947225" y="321711"/>
              <a:chExt cx="243600" cy="662289"/>
            </a:xfrm>
          </p:grpSpPr>
          <p:sp>
            <p:nvSpPr>
              <p:cNvPr id="400" name="Google Shape;400;p7"/>
              <p:cNvSpPr/>
              <p:nvPr/>
            </p:nvSpPr>
            <p:spPr>
              <a:xfrm>
                <a:off x="947225" y="740400"/>
                <a:ext cx="243600" cy="243600"/>
              </a:xfrm>
              <a:prstGeom prst="ellipse">
                <a:avLst/>
              </a:prstGeom>
              <a:solidFill>
                <a:srgbClr val="B19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 rot="5400000">
                <a:off x="765365" y="560785"/>
                <a:ext cx="607382" cy="129235"/>
              </a:xfrm>
              <a:custGeom>
                <a:avLst/>
                <a:gdLst/>
                <a:ahLst/>
                <a:cxnLst/>
                <a:rect l="l" t="t" r="r" b="b"/>
                <a:pathLst>
                  <a:path w="402907" h="121920" extrusionOk="0">
                    <a:moveTo>
                      <a:pt x="61913" y="0"/>
                    </a:moveTo>
                    <a:lnTo>
                      <a:pt x="341947" y="0"/>
                    </a:lnTo>
                    <a:cubicBezTo>
                      <a:pt x="375285" y="0"/>
                      <a:pt x="402907" y="27623"/>
                      <a:pt x="402907" y="60960"/>
                    </a:cubicBezTo>
                    <a:lnTo>
                      <a:pt x="402907" y="60960"/>
                    </a:lnTo>
                    <a:cubicBezTo>
                      <a:pt x="402907" y="94298"/>
                      <a:pt x="375285" y="121920"/>
                      <a:pt x="341947" y="121920"/>
                    </a:cubicBezTo>
                    <a:lnTo>
                      <a:pt x="60960" y="121920"/>
                    </a:lnTo>
                    <a:cubicBezTo>
                      <a:pt x="27622" y="121920"/>
                      <a:pt x="0" y="94298"/>
                      <a:pt x="0" y="60960"/>
                    </a:cubicBezTo>
                    <a:lnTo>
                      <a:pt x="0" y="60960"/>
                    </a:lnTo>
                    <a:cubicBezTo>
                      <a:pt x="952" y="27623"/>
                      <a:pt x="28575" y="0"/>
                      <a:pt x="61913" y="0"/>
                    </a:cubicBezTo>
                    <a:close/>
                  </a:path>
                </a:pathLst>
              </a:custGeom>
              <a:solidFill>
                <a:srgbClr val="CAB3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7"/>
              <p:cNvSpPr/>
              <p:nvPr/>
            </p:nvSpPr>
            <p:spPr>
              <a:xfrm rot="5400000">
                <a:off x="899484" y="604092"/>
                <a:ext cx="354665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49530" extrusionOk="0">
                    <a:moveTo>
                      <a:pt x="24765" y="0"/>
                    </a:moveTo>
                    <a:lnTo>
                      <a:pt x="210503" y="0"/>
                    </a:lnTo>
                    <a:cubicBezTo>
                      <a:pt x="223838" y="0"/>
                      <a:pt x="235267" y="11430"/>
                      <a:pt x="235267" y="24765"/>
                    </a:cubicBezTo>
                    <a:lnTo>
                      <a:pt x="235267" y="24765"/>
                    </a:lnTo>
                    <a:cubicBezTo>
                      <a:pt x="235267" y="38100"/>
                      <a:pt x="223838" y="49530"/>
                      <a:pt x="210503" y="49530"/>
                    </a:cubicBezTo>
                    <a:lnTo>
                      <a:pt x="24765" y="49530"/>
                    </a:lnTo>
                    <a:cubicBezTo>
                      <a:pt x="11430" y="49530"/>
                      <a:pt x="0" y="38100"/>
                      <a:pt x="0" y="24765"/>
                    </a:cubicBezTo>
                    <a:lnTo>
                      <a:pt x="0" y="24765"/>
                    </a:lnTo>
                    <a:cubicBezTo>
                      <a:pt x="0" y="10478"/>
                      <a:pt x="10478" y="0"/>
                      <a:pt x="24765" y="0"/>
                    </a:cubicBezTo>
                    <a:close/>
                  </a:path>
                </a:pathLst>
              </a:custGeom>
              <a:solidFill>
                <a:srgbClr val="DFC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3" name="Google Shape;403;p7"/>
          <p:cNvGrpSpPr/>
          <p:nvPr/>
        </p:nvGrpSpPr>
        <p:grpSpPr>
          <a:xfrm rot="-690760">
            <a:off x="10195604" y="3574737"/>
            <a:ext cx="594402" cy="2724418"/>
            <a:chOff x="8286350" y="2240498"/>
            <a:chExt cx="957493" cy="4380603"/>
          </a:xfrm>
        </p:grpSpPr>
        <p:sp>
          <p:nvSpPr>
            <p:cNvPr id="404" name="Google Shape;404;p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7"/>
          <p:cNvGrpSpPr/>
          <p:nvPr/>
        </p:nvGrpSpPr>
        <p:grpSpPr>
          <a:xfrm rot="-690760">
            <a:off x="1507004" y="4690262"/>
            <a:ext cx="594402" cy="2724418"/>
            <a:chOff x="8286350" y="2240498"/>
            <a:chExt cx="957493" cy="4380603"/>
          </a:xfrm>
        </p:grpSpPr>
        <p:sp>
          <p:nvSpPr>
            <p:cNvPr id="413" name="Google Shape;413;p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7"/>
          <p:cNvGrpSpPr/>
          <p:nvPr/>
        </p:nvGrpSpPr>
        <p:grpSpPr>
          <a:xfrm rot="588224">
            <a:off x="604184" y="3889044"/>
            <a:ext cx="594378" cy="2724655"/>
            <a:chOff x="8286350" y="2240498"/>
            <a:chExt cx="957493" cy="4380603"/>
          </a:xfrm>
        </p:grpSpPr>
        <p:sp>
          <p:nvSpPr>
            <p:cNvPr id="422" name="Google Shape;422;p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7"/>
          <p:cNvGrpSpPr/>
          <p:nvPr/>
        </p:nvGrpSpPr>
        <p:grpSpPr>
          <a:xfrm rot="-5818954">
            <a:off x="11139661" y="2774405"/>
            <a:ext cx="1802856" cy="1763989"/>
            <a:chOff x="-791626" y="5425125"/>
            <a:chExt cx="2937916" cy="2874579"/>
          </a:xfrm>
        </p:grpSpPr>
        <p:sp>
          <p:nvSpPr>
            <p:cNvPr id="431" name="Google Shape;431;p7"/>
            <p:cNvSpPr/>
            <p:nvPr/>
          </p:nvSpPr>
          <p:spPr>
            <a:xfrm>
              <a:off x="1862553" y="5425125"/>
              <a:ext cx="283737" cy="362996"/>
            </a:xfrm>
            <a:custGeom>
              <a:avLst/>
              <a:gdLst/>
              <a:ahLst/>
              <a:cxnLst/>
              <a:rect l="l" t="t" r="r" b="b"/>
              <a:pathLst>
                <a:path w="312658" h="399996" extrusionOk="0">
                  <a:moveTo>
                    <a:pt x="177360" y="11814"/>
                  </a:moveTo>
                  <a:cubicBezTo>
                    <a:pt x="187113" y="5160"/>
                    <a:pt x="198067" y="-2239"/>
                    <a:pt x="207987" y="640"/>
                  </a:cubicBezTo>
                  <a:cubicBezTo>
                    <a:pt x="222343" y="3434"/>
                    <a:pt x="230723" y="17014"/>
                    <a:pt x="236881" y="29086"/>
                  </a:cubicBezTo>
                  <a:cubicBezTo>
                    <a:pt x="253704" y="65137"/>
                    <a:pt x="259617" y="105042"/>
                    <a:pt x="275217" y="141582"/>
                  </a:cubicBezTo>
                  <a:cubicBezTo>
                    <a:pt x="291080" y="181141"/>
                    <a:pt x="312450" y="220393"/>
                    <a:pt x="312634" y="264091"/>
                  </a:cubicBezTo>
                  <a:cubicBezTo>
                    <a:pt x="313266" y="290110"/>
                    <a:pt x="301582" y="315272"/>
                    <a:pt x="283434" y="333522"/>
                  </a:cubicBezTo>
                  <a:cubicBezTo>
                    <a:pt x="261840" y="356645"/>
                    <a:pt x="233578" y="371898"/>
                    <a:pt x="210720" y="393573"/>
                  </a:cubicBezTo>
                  <a:cubicBezTo>
                    <a:pt x="208640" y="395164"/>
                    <a:pt x="207906" y="397631"/>
                    <a:pt x="207111" y="399996"/>
                  </a:cubicBezTo>
                  <a:cubicBezTo>
                    <a:pt x="200586" y="387191"/>
                    <a:pt x="189004" y="378239"/>
                    <a:pt x="179359" y="367962"/>
                  </a:cubicBezTo>
                  <a:cubicBezTo>
                    <a:pt x="118818" y="306259"/>
                    <a:pt x="61826" y="241172"/>
                    <a:pt x="0" y="180733"/>
                  </a:cubicBezTo>
                  <a:lnTo>
                    <a:pt x="2468" y="182079"/>
                  </a:lnTo>
                  <a:cubicBezTo>
                    <a:pt x="12948" y="164400"/>
                    <a:pt x="32197" y="155468"/>
                    <a:pt x="46023" y="140950"/>
                  </a:cubicBezTo>
                  <a:cubicBezTo>
                    <a:pt x="56707" y="131856"/>
                    <a:pt x="63742" y="119152"/>
                    <a:pt x="75365" y="111139"/>
                  </a:cubicBezTo>
                  <a:cubicBezTo>
                    <a:pt x="83216" y="104858"/>
                    <a:pt x="88701" y="96070"/>
                    <a:pt x="96877" y="90136"/>
                  </a:cubicBezTo>
                  <a:cubicBezTo>
                    <a:pt x="111702" y="80104"/>
                    <a:pt x="124303" y="67196"/>
                    <a:pt x="136456" y="54146"/>
                  </a:cubicBezTo>
                  <a:cubicBezTo>
                    <a:pt x="140840" y="49680"/>
                    <a:pt x="144062" y="43950"/>
                    <a:pt x="149466" y="40566"/>
                  </a:cubicBezTo>
                  <a:cubicBezTo>
                    <a:pt x="161150" y="33633"/>
                    <a:pt x="168654" y="21867"/>
                    <a:pt x="177360" y="118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2" name="Google Shape;432;p7"/>
            <p:cNvGrpSpPr/>
            <p:nvPr/>
          </p:nvGrpSpPr>
          <p:grpSpPr>
            <a:xfrm>
              <a:off x="-791626" y="5556610"/>
              <a:ext cx="2882348" cy="2743094"/>
              <a:chOff x="6071039" y="4021724"/>
              <a:chExt cx="2882348" cy="2743094"/>
            </a:xfrm>
          </p:grpSpPr>
          <p:sp>
            <p:nvSpPr>
              <p:cNvPr id="433" name="Google Shape;433;p7"/>
              <p:cNvSpPr/>
              <p:nvPr/>
            </p:nvSpPr>
            <p:spPr>
              <a:xfrm>
                <a:off x="6071039" y="4430249"/>
                <a:ext cx="2434817" cy="2334569"/>
              </a:xfrm>
              <a:custGeom>
                <a:avLst/>
                <a:gdLst/>
                <a:ahLst/>
                <a:cxnLst/>
                <a:rect l="l" t="t" r="r" b="b"/>
                <a:pathLst>
                  <a:path w="2434817" h="2334569" extrusionOk="0">
                    <a:moveTo>
                      <a:pt x="1716207" y="12160"/>
                    </a:moveTo>
                    <a:cubicBezTo>
                      <a:pt x="1731725" y="-3337"/>
                      <a:pt x="1757866" y="-3541"/>
                      <a:pt x="1775362" y="8816"/>
                    </a:cubicBezTo>
                    <a:cubicBezTo>
                      <a:pt x="1822526" y="57468"/>
                      <a:pt x="1869241" y="106549"/>
                      <a:pt x="1915753" y="155834"/>
                    </a:cubicBezTo>
                    <a:cubicBezTo>
                      <a:pt x="2017463" y="262520"/>
                      <a:pt x="2118520" y="369796"/>
                      <a:pt x="2220271" y="476441"/>
                    </a:cubicBezTo>
                    <a:cubicBezTo>
                      <a:pt x="2233076" y="491041"/>
                      <a:pt x="2247493" y="504152"/>
                      <a:pt x="2260237" y="518833"/>
                    </a:cubicBezTo>
                    <a:cubicBezTo>
                      <a:pt x="2284706" y="543975"/>
                      <a:pt x="2308380" y="569851"/>
                      <a:pt x="2332870" y="594973"/>
                    </a:cubicBezTo>
                    <a:cubicBezTo>
                      <a:pt x="2345859" y="609838"/>
                      <a:pt x="2360438" y="623215"/>
                      <a:pt x="2373447" y="638059"/>
                    </a:cubicBezTo>
                    <a:cubicBezTo>
                      <a:pt x="2386824" y="652516"/>
                      <a:pt x="2401016" y="666199"/>
                      <a:pt x="2414087" y="680962"/>
                    </a:cubicBezTo>
                    <a:cubicBezTo>
                      <a:pt x="2419286" y="687181"/>
                      <a:pt x="2426403" y="691952"/>
                      <a:pt x="2430236" y="699252"/>
                    </a:cubicBezTo>
                    <a:cubicBezTo>
                      <a:pt x="2428585" y="706287"/>
                      <a:pt x="2434559" y="711935"/>
                      <a:pt x="2434579" y="718848"/>
                    </a:cubicBezTo>
                    <a:cubicBezTo>
                      <a:pt x="2436455" y="733550"/>
                      <a:pt x="2426933" y="746233"/>
                      <a:pt x="2417533" y="756408"/>
                    </a:cubicBezTo>
                    <a:cubicBezTo>
                      <a:pt x="2407256" y="766563"/>
                      <a:pt x="2395796" y="775453"/>
                      <a:pt x="2384193" y="784038"/>
                    </a:cubicBezTo>
                    <a:cubicBezTo>
                      <a:pt x="2352751" y="806570"/>
                      <a:pt x="2325447" y="834159"/>
                      <a:pt x="2296146" y="859280"/>
                    </a:cubicBezTo>
                    <a:cubicBezTo>
                      <a:pt x="1881945" y="1226765"/>
                      <a:pt x="1458181" y="1583301"/>
                      <a:pt x="1040412" y="1946728"/>
                    </a:cubicBezTo>
                    <a:cubicBezTo>
                      <a:pt x="984031" y="1996237"/>
                      <a:pt x="926936" y="2044951"/>
                      <a:pt x="871412" y="2095439"/>
                    </a:cubicBezTo>
                    <a:cubicBezTo>
                      <a:pt x="812237" y="2149883"/>
                      <a:pt x="754837" y="2206406"/>
                      <a:pt x="692237" y="2256996"/>
                    </a:cubicBezTo>
                    <a:cubicBezTo>
                      <a:pt x="662935" y="2280099"/>
                      <a:pt x="633083" y="2303671"/>
                      <a:pt x="598092" y="2317618"/>
                    </a:cubicBezTo>
                    <a:cubicBezTo>
                      <a:pt x="560267" y="2333238"/>
                      <a:pt x="518159" y="2338254"/>
                      <a:pt x="477724" y="2331872"/>
                    </a:cubicBezTo>
                    <a:cubicBezTo>
                      <a:pt x="430519" y="2324898"/>
                      <a:pt x="386210" y="2304915"/>
                      <a:pt x="345979" y="2279814"/>
                    </a:cubicBezTo>
                    <a:cubicBezTo>
                      <a:pt x="284459" y="2241275"/>
                      <a:pt x="231443" y="2190828"/>
                      <a:pt x="182321" y="2137750"/>
                    </a:cubicBezTo>
                    <a:cubicBezTo>
                      <a:pt x="132282" y="2082552"/>
                      <a:pt x="80917" y="2027313"/>
                      <a:pt x="43867" y="1962184"/>
                    </a:cubicBezTo>
                    <a:cubicBezTo>
                      <a:pt x="23802" y="1926847"/>
                      <a:pt x="8488" y="1888573"/>
                      <a:pt x="414" y="1848688"/>
                    </a:cubicBezTo>
                    <a:cubicBezTo>
                      <a:pt x="-361" y="1835088"/>
                      <a:pt x="210" y="1821426"/>
                      <a:pt x="108" y="1807825"/>
                    </a:cubicBezTo>
                    <a:cubicBezTo>
                      <a:pt x="4023" y="1766227"/>
                      <a:pt x="18704" y="1726119"/>
                      <a:pt x="39870" y="1690251"/>
                    </a:cubicBezTo>
                    <a:cubicBezTo>
                      <a:pt x="43989" y="1683563"/>
                      <a:pt x="47292" y="1676140"/>
                      <a:pt x="53267" y="1670859"/>
                    </a:cubicBezTo>
                    <a:cubicBezTo>
                      <a:pt x="79510" y="1646839"/>
                      <a:pt x="105264" y="1622268"/>
                      <a:pt x="129325" y="1596065"/>
                    </a:cubicBezTo>
                    <a:cubicBezTo>
                      <a:pt x="138114" y="1587195"/>
                      <a:pt x="145781" y="1577224"/>
                      <a:pt x="155527" y="1569374"/>
                    </a:cubicBezTo>
                    <a:cubicBezTo>
                      <a:pt x="167028" y="1559871"/>
                      <a:pt x="177713" y="1549390"/>
                      <a:pt x="187296" y="1537951"/>
                    </a:cubicBezTo>
                    <a:cubicBezTo>
                      <a:pt x="196962" y="1525859"/>
                      <a:pt x="209747" y="1516908"/>
                      <a:pt x="220574" y="1505938"/>
                    </a:cubicBezTo>
                    <a:cubicBezTo>
                      <a:pt x="233849" y="1493356"/>
                      <a:pt x="244717" y="1478491"/>
                      <a:pt x="258094" y="1465992"/>
                    </a:cubicBezTo>
                    <a:cubicBezTo>
                      <a:pt x="482638" y="1244648"/>
                      <a:pt x="705205" y="1021286"/>
                      <a:pt x="927793" y="797965"/>
                    </a:cubicBezTo>
                    <a:cubicBezTo>
                      <a:pt x="1041982" y="683755"/>
                      <a:pt x="1156212" y="569607"/>
                      <a:pt x="1271013" y="456029"/>
                    </a:cubicBezTo>
                    <a:cubicBezTo>
                      <a:pt x="1321664" y="405358"/>
                      <a:pt x="1373028" y="355461"/>
                      <a:pt x="1424210" y="305340"/>
                    </a:cubicBezTo>
                    <a:cubicBezTo>
                      <a:pt x="1522922" y="209014"/>
                      <a:pt x="1620023" y="111015"/>
                      <a:pt x="1716207" y="121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7842737" y="4021724"/>
                <a:ext cx="1110650" cy="1111462"/>
              </a:xfrm>
              <a:custGeom>
                <a:avLst/>
                <a:gdLst/>
                <a:ahLst/>
                <a:cxnLst/>
                <a:rect l="l" t="t" r="r" b="b"/>
                <a:pathLst>
                  <a:path w="1110650" h="1111462" extrusionOk="0">
                    <a:moveTo>
                      <a:pt x="845135" y="16231"/>
                    </a:moveTo>
                    <a:cubicBezTo>
                      <a:pt x="861550" y="7911"/>
                      <a:pt x="879270" y="-1346"/>
                      <a:pt x="898192" y="163"/>
                    </a:cubicBezTo>
                    <a:cubicBezTo>
                      <a:pt x="960017" y="60602"/>
                      <a:pt x="1017010" y="125689"/>
                      <a:pt x="1077551" y="187392"/>
                    </a:cubicBezTo>
                    <a:cubicBezTo>
                      <a:pt x="1087196" y="197669"/>
                      <a:pt x="1098778" y="206621"/>
                      <a:pt x="1105303" y="219426"/>
                    </a:cubicBezTo>
                    <a:cubicBezTo>
                      <a:pt x="1110849" y="227297"/>
                      <a:pt x="1112399" y="237982"/>
                      <a:pt x="1108443" y="246873"/>
                    </a:cubicBezTo>
                    <a:cubicBezTo>
                      <a:pt x="1102774" y="259515"/>
                      <a:pt x="1092069" y="268772"/>
                      <a:pt x="1082139" y="278010"/>
                    </a:cubicBezTo>
                    <a:cubicBezTo>
                      <a:pt x="1051348" y="304864"/>
                      <a:pt x="1021537" y="333269"/>
                      <a:pt x="997088" y="366139"/>
                    </a:cubicBezTo>
                    <a:cubicBezTo>
                      <a:pt x="903983" y="494643"/>
                      <a:pt x="836183" y="643619"/>
                      <a:pt x="813814" y="801465"/>
                    </a:cubicBezTo>
                    <a:cubicBezTo>
                      <a:pt x="811796" y="814882"/>
                      <a:pt x="810450" y="828401"/>
                      <a:pt x="808941" y="841880"/>
                    </a:cubicBezTo>
                    <a:cubicBezTo>
                      <a:pt x="806678" y="859436"/>
                      <a:pt x="800928" y="876932"/>
                      <a:pt x="803476" y="894794"/>
                    </a:cubicBezTo>
                    <a:cubicBezTo>
                      <a:pt x="806963" y="916531"/>
                      <a:pt x="811225" y="938227"/>
                      <a:pt x="812530" y="960249"/>
                    </a:cubicBezTo>
                    <a:cubicBezTo>
                      <a:pt x="813182" y="973585"/>
                      <a:pt x="811021" y="987410"/>
                      <a:pt x="804312" y="999134"/>
                    </a:cubicBezTo>
                    <a:cubicBezTo>
                      <a:pt x="795707" y="1014407"/>
                      <a:pt x="782290" y="1026071"/>
                      <a:pt x="770443" y="1038713"/>
                    </a:cubicBezTo>
                    <a:cubicBezTo>
                      <a:pt x="751765" y="1058024"/>
                      <a:pt x="736125" y="1080535"/>
                      <a:pt x="714266" y="1096562"/>
                    </a:cubicBezTo>
                    <a:cubicBezTo>
                      <a:pt x="698810" y="1108063"/>
                      <a:pt x="677155" y="1116688"/>
                      <a:pt x="658538" y="1107777"/>
                    </a:cubicBezTo>
                    <a:cubicBezTo>
                      <a:pt x="654704" y="1100477"/>
                      <a:pt x="647588" y="1095706"/>
                      <a:pt x="642388" y="1089487"/>
                    </a:cubicBezTo>
                    <a:cubicBezTo>
                      <a:pt x="629317" y="1074724"/>
                      <a:pt x="615125" y="1061041"/>
                      <a:pt x="601749" y="1046584"/>
                    </a:cubicBezTo>
                    <a:cubicBezTo>
                      <a:pt x="588740" y="1031740"/>
                      <a:pt x="574160" y="1018363"/>
                      <a:pt x="561171" y="1003498"/>
                    </a:cubicBezTo>
                    <a:cubicBezTo>
                      <a:pt x="536682" y="978376"/>
                      <a:pt x="513008" y="952500"/>
                      <a:pt x="488539" y="927358"/>
                    </a:cubicBezTo>
                    <a:cubicBezTo>
                      <a:pt x="475794" y="912677"/>
                      <a:pt x="461378" y="899566"/>
                      <a:pt x="448572" y="884966"/>
                    </a:cubicBezTo>
                    <a:cubicBezTo>
                      <a:pt x="346822" y="778321"/>
                      <a:pt x="245764" y="671045"/>
                      <a:pt x="144054" y="564359"/>
                    </a:cubicBezTo>
                    <a:cubicBezTo>
                      <a:pt x="97543" y="515074"/>
                      <a:pt x="50827" y="465993"/>
                      <a:pt x="3663" y="417341"/>
                    </a:cubicBezTo>
                    <a:cubicBezTo>
                      <a:pt x="-1557" y="406941"/>
                      <a:pt x="-904" y="394462"/>
                      <a:pt x="3765" y="384022"/>
                    </a:cubicBezTo>
                    <a:cubicBezTo>
                      <a:pt x="11065" y="367424"/>
                      <a:pt x="24176" y="354353"/>
                      <a:pt x="37410" y="342322"/>
                    </a:cubicBezTo>
                    <a:cubicBezTo>
                      <a:pt x="55109" y="325949"/>
                      <a:pt x="75480" y="312695"/>
                      <a:pt x="92690" y="295750"/>
                    </a:cubicBezTo>
                    <a:cubicBezTo>
                      <a:pt x="106107" y="283107"/>
                      <a:pt x="123582" y="275318"/>
                      <a:pt x="141608" y="272035"/>
                    </a:cubicBezTo>
                    <a:cubicBezTo>
                      <a:pt x="165016" y="267631"/>
                      <a:pt x="188935" y="269364"/>
                      <a:pt x="212547" y="270587"/>
                    </a:cubicBezTo>
                    <a:cubicBezTo>
                      <a:pt x="256307" y="273993"/>
                      <a:pt x="300208" y="269629"/>
                      <a:pt x="343620" y="264266"/>
                    </a:cubicBezTo>
                    <a:cubicBezTo>
                      <a:pt x="434360" y="252093"/>
                      <a:pt x="523529" y="225972"/>
                      <a:pt x="605154" y="184252"/>
                    </a:cubicBezTo>
                    <a:cubicBezTo>
                      <a:pt x="643815" y="164595"/>
                      <a:pt x="680723" y="141329"/>
                      <a:pt x="714490" y="114046"/>
                    </a:cubicBezTo>
                    <a:cubicBezTo>
                      <a:pt x="755721" y="78566"/>
                      <a:pt x="797359" y="42760"/>
                      <a:pt x="845135" y="1623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flat" cmpd="sng">
                <a:solidFill>
                  <a:srgbClr val="262626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5" name="Google Shape;435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9450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bg>
      <p:bgPr>
        <a:solidFill>
          <a:schemeClr val="accent3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"/>
          <p:cNvSpPr/>
          <p:nvPr/>
        </p:nvSpPr>
        <p:spPr>
          <a:xfrm>
            <a:off x="936208" y="204186"/>
            <a:ext cx="10353736" cy="6497898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8"/>
          <p:cNvSpPr/>
          <p:nvPr/>
        </p:nvSpPr>
        <p:spPr>
          <a:xfrm>
            <a:off x="902063" y="155912"/>
            <a:ext cx="10353736" cy="6497898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258702" y="1057160"/>
            <a:ext cx="9588741" cy="5400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8"/>
          <p:cNvGrpSpPr/>
          <p:nvPr/>
        </p:nvGrpSpPr>
        <p:grpSpPr>
          <a:xfrm rot="884877">
            <a:off x="10413847" y="3438574"/>
            <a:ext cx="1519853" cy="1367512"/>
            <a:chOff x="932098" y="1971261"/>
            <a:chExt cx="4578759" cy="4119810"/>
          </a:xfrm>
        </p:grpSpPr>
        <p:sp>
          <p:nvSpPr>
            <p:cNvPr id="441" name="Google Shape;441;p8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8"/>
          <p:cNvGrpSpPr/>
          <p:nvPr/>
        </p:nvGrpSpPr>
        <p:grpSpPr>
          <a:xfrm rot="-205088">
            <a:off x="823328" y="5189279"/>
            <a:ext cx="1520564" cy="1368151"/>
            <a:chOff x="932098" y="1971261"/>
            <a:chExt cx="4578759" cy="4119810"/>
          </a:xfrm>
        </p:grpSpPr>
        <p:sp>
          <p:nvSpPr>
            <p:cNvPr id="470" name="Google Shape;470;p8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8"/>
          <p:cNvGrpSpPr/>
          <p:nvPr/>
        </p:nvGrpSpPr>
        <p:grpSpPr>
          <a:xfrm rot="390130">
            <a:off x="9697064" y="5189386"/>
            <a:ext cx="1520312" cy="1367924"/>
            <a:chOff x="932098" y="1971261"/>
            <a:chExt cx="4578759" cy="4119810"/>
          </a:xfrm>
        </p:grpSpPr>
        <p:sp>
          <p:nvSpPr>
            <p:cNvPr id="499" name="Google Shape;499;p8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8"/>
          <p:cNvGrpSpPr/>
          <p:nvPr/>
        </p:nvGrpSpPr>
        <p:grpSpPr>
          <a:xfrm rot="-625793">
            <a:off x="118348" y="3438470"/>
            <a:ext cx="1520081" cy="1367717"/>
            <a:chOff x="932098" y="1971261"/>
            <a:chExt cx="4578759" cy="4119810"/>
          </a:xfrm>
        </p:grpSpPr>
        <p:sp>
          <p:nvSpPr>
            <p:cNvPr id="528" name="Google Shape;528;p8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6" name="Google Shape;556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7083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59" name="Google Shape;559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600" b="1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kumimoji="0" lang="en" sz="36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kumimoji="0" lang="en" sz="3600" b="1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kumimoji="0" lang="en" sz="36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kumimoji="0" lang="en" sz="3600" b="1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000" b="1" i="0" u="none" strike="noStrike" kern="0" cap="none" spc="0" normalizeH="0" baseline="0" noProof="0">
                  <a:ln>
                    <a:noFill/>
                  </a:ln>
                  <a:solidFill>
                    <a:srgbClr val="FFCB25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kumimoji="0" sz="3000" b="1" i="0" u="none" strike="noStrike" kern="0" cap="none" spc="0" normalizeH="0" baseline="0" noProof="0">
                <a:ln>
                  <a:noFill/>
                </a:ln>
                <a:solidFill>
                  <a:srgbClr val="FFCB25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7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kumimoji="0" lang="en" sz="2700" b="0" i="0" u="sng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FAQ</a:t>
              </a:r>
              <a:r>
                <a:rPr kumimoji="0" lang="en" sz="4400" b="1" i="0" u="none" strike="noStrike" kern="0" cap="none" spc="0" normalizeH="0" baseline="0" noProof="0">
                  <a:ln>
                    <a:noFill/>
                  </a:ln>
                  <a:solidFill>
                    <a:srgbClr val="FFCB25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kumimoji="0" lang="en" sz="27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kumimoji="0" sz="27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61" name="Google Shape;561;p9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62" name="Google Shape;562;p9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9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9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9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9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>
                  <a:ln>
                    <a:noFill/>
                  </a:ln>
                  <a:solidFill>
                    <a:srgbClr val="252525"/>
                  </a:solidFill>
                  <a:effectLst/>
                  <a:uLnTx/>
                  <a:uFillTx/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567" name="Google Shape;567;p9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57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emester Week View" userDrawn="1">
  <p:cSld name="CUSTOM_14_1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"/>
          <p:cNvSpPr/>
          <p:nvPr/>
        </p:nvSpPr>
        <p:spPr>
          <a:xfrm flipH="1">
            <a:off x="6219459" y="70043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6"/>
          <p:cNvSpPr/>
          <p:nvPr/>
        </p:nvSpPr>
        <p:spPr>
          <a:xfrm>
            <a:off x="5489333" y="8032"/>
            <a:ext cx="1229700" cy="68319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1" name="Google Shape;581;p6"/>
          <p:cNvSpPr/>
          <p:nvPr/>
        </p:nvSpPr>
        <p:spPr>
          <a:xfrm>
            <a:off x="974953" y="90584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6"/>
          <p:cNvSpPr/>
          <p:nvPr/>
        </p:nvSpPr>
        <p:spPr>
          <a:xfrm>
            <a:off x="965653" y="90584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6"/>
          <p:cNvSpPr/>
          <p:nvPr/>
        </p:nvSpPr>
        <p:spPr>
          <a:xfrm rot="5400000">
            <a:off x="11016957" y="2688288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rujan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6"/>
          <p:cNvSpPr/>
          <p:nvPr/>
        </p:nvSpPr>
        <p:spPr>
          <a:xfrm rot="5400000">
            <a:off x="11016957" y="3747581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listopad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6"/>
          <p:cNvSpPr/>
          <p:nvPr/>
        </p:nvSpPr>
        <p:spPr>
          <a:xfrm rot="5400000">
            <a:off x="10996034" y="4833297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studeni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6"/>
          <p:cNvSpPr/>
          <p:nvPr/>
        </p:nvSpPr>
        <p:spPr>
          <a:xfrm rot="5400000">
            <a:off x="10910150" y="5944375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6"/>
          <p:cNvSpPr txBox="1"/>
          <p:nvPr/>
        </p:nvSpPr>
        <p:spPr>
          <a:xfrm rot="5400000">
            <a:off x="10054075" y="531350"/>
            <a:ext cx="1060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Jan</a:t>
            </a:r>
            <a:endParaRPr sz="19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6" name="Google Shape;606;p6"/>
          <p:cNvSpPr txBox="1"/>
          <p:nvPr/>
        </p:nvSpPr>
        <p:spPr>
          <a:xfrm rot="5400000">
            <a:off x="10975400" y="5949875"/>
            <a:ext cx="1060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9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prosinac</a:t>
            </a:r>
            <a:endParaRPr sz="1900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7" name="Google Shape;607;p6"/>
          <p:cNvSpPr/>
          <p:nvPr/>
        </p:nvSpPr>
        <p:spPr>
          <a:xfrm flipH="1">
            <a:off x="6149546" y="63818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0" name="Google Shape;610;p6"/>
          <p:cNvGrpSpPr/>
          <p:nvPr/>
        </p:nvGrpSpPr>
        <p:grpSpPr>
          <a:xfrm>
            <a:off x="5688907" y="519814"/>
            <a:ext cx="814200" cy="5805916"/>
            <a:chOff x="5688893" y="509110"/>
            <a:chExt cx="814200" cy="5839787"/>
          </a:xfrm>
        </p:grpSpPr>
        <p:sp>
          <p:nvSpPr>
            <p:cNvPr id="611" name="Google Shape;611;p6"/>
            <p:cNvSpPr/>
            <p:nvPr/>
          </p:nvSpPr>
          <p:spPr>
            <a:xfrm>
              <a:off x="5688893" y="107625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5688893" y="1643407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5688893" y="221055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5688893" y="277770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5688893" y="334485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5688893" y="391200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5688893" y="447915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5688893" y="504629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5688893" y="561344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5688893" y="6180597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5688893" y="5091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2" name="Google Shape;622;p6"/>
          <p:cNvSpPr/>
          <p:nvPr/>
        </p:nvSpPr>
        <p:spPr>
          <a:xfrm>
            <a:off x="1059399" y="1330707"/>
            <a:ext cx="1376700" cy="52896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6"/>
          <p:cNvSpPr/>
          <p:nvPr/>
        </p:nvSpPr>
        <p:spPr>
          <a:xfrm>
            <a:off x="2643075" y="1330707"/>
            <a:ext cx="1376700" cy="52896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6"/>
          <p:cNvSpPr/>
          <p:nvPr/>
        </p:nvSpPr>
        <p:spPr>
          <a:xfrm>
            <a:off x="4226751" y="1330707"/>
            <a:ext cx="1376700" cy="52896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6"/>
          <p:cNvSpPr/>
          <p:nvPr/>
        </p:nvSpPr>
        <p:spPr>
          <a:xfrm>
            <a:off x="6673802" y="1330707"/>
            <a:ext cx="1376700" cy="52896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"/>
          <p:cNvSpPr/>
          <p:nvPr/>
        </p:nvSpPr>
        <p:spPr>
          <a:xfrm>
            <a:off x="8257478" y="1330707"/>
            <a:ext cx="1376700" cy="52896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6"/>
          <p:cNvSpPr/>
          <p:nvPr/>
        </p:nvSpPr>
        <p:spPr>
          <a:xfrm>
            <a:off x="9797450" y="1330674"/>
            <a:ext cx="1376700" cy="23427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6"/>
          <p:cNvSpPr/>
          <p:nvPr/>
        </p:nvSpPr>
        <p:spPr>
          <a:xfrm>
            <a:off x="9797450" y="4276682"/>
            <a:ext cx="1376700" cy="23427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6"/>
          <p:cNvSpPr/>
          <p:nvPr/>
        </p:nvSpPr>
        <p:spPr>
          <a:xfrm>
            <a:off x="1059550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6"/>
          <p:cNvSpPr/>
          <p:nvPr/>
        </p:nvSpPr>
        <p:spPr>
          <a:xfrm>
            <a:off x="2643075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6"/>
          <p:cNvSpPr/>
          <p:nvPr/>
        </p:nvSpPr>
        <p:spPr>
          <a:xfrm>
            <a:off x="4226750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6"/>
          <p:cNvSpPr/>
          <p:nvPr/>
        </p:nvSpPr>
        <p:spPr>
          <a:xfrm>
            <a:off x="6673800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6"/>
          <p:cNvSpPr/>
          <p:nvPr/>
        </p:nvSpPr>
        <p:spPr>
          <a:xfrm>
            <a:off x="8257475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6"/>
          <p:cNvSpPr/>
          <p:nvPr/>
        </p:nvSpPr>
        <p:spPr>
          <a:xfrm>
            <a:off x="9797450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6"/>
          <p:cNvSpPr/>
          <p:nvPr/>
        </p:nvSpPr>
        <p:spPr>
          <a:xfrm>
            <a:off x="9797450" y="427662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"/>
          <p:cNvSpPr txBox="1"/>
          <p:nvPr/>
        </p:nvSpPr>
        <p:spPr>
          <a:xfrm>
            <a:off x="1096938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PON</a:t>
            </a:r>
            <a:endParaRPr sz="2200" b="1" dirty="0">
              <a:solidFill>
                <a:schemeClr val="dk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37" name="Google Shape;637;p6"/>
          <p:cNvSpPr txBox="1"/>
          <p:nvPr/>
        </p:nvSpPr>
        <p:spPr>
          <a:xfrm>
            <a:off x="2709466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rPr>
              <a:t>UTO</a:t>
            </a:r>
            <a:endParaRPr sz="2200" b="1" dirty="0">
              <a:solidFill>
                <a:schemeClr val="lt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38" name="Google Shape;638;p6"/>
          <p:cNvSpPr txBox="1"/>
          <p:nvPr/>
        </p:nvSpPr>
        <p:spPr>
          <a:xfrm>
            <a:off x="4269912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accent2"/>
                </a:solidFill>
                <a:latin typeface="Englebert"/>
                <a:ea typeface="Englebert"/>
                <a:cs typeface="Englebert"/>
                <a:sym typeface="Englebert"/>
              </a:rPr>
              <a:t>SRI</a:t>
            </a:r>
            <a:endParaRPr sz="2200" b="1" dirty="0">
              <a:solidFill>
                <a:schemeClr val="accent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39" name="Google Shape;639;p6"/>
          <p:cNvSpPr txBox="1"/>
          <p:nvPr/>
        </p:nvSpPr>
        <p:spPr>
          <a:xfrm>
            <a:off x="6711338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ČET</a:t>
            </a:r>
            <a:endParaRPr sz="2200" b="1" dirty="0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40" name="Google Shape;640;p6"/>
          <p:cNvSpPr txBox="1"/>
          <p:nvPr/>
        </p:nvSpPr>
        <p:spPr>
          <a:xfrm>
            <a:off x="8323866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accent4"/>
                </a:solidFill>
                <a:latin typeface="Englebert"/>
                <a:ea typeface="Englebert"/>
                <a:cs typeface="Englebert"/>
                <a:sym typeface="Englebert"/>
              </a:rPr>
              <a:t>PET</a:t>
            </a:r>
            <a:endParaRPr sz="2200" b="1" dirty="0">
              <a:solidFill>
                <a:schemeClr val="accent4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41" name="Google Shape;641;p6"/>
          <p:cNvSpPr txBox="1"/>
          <p:nvPr/>
        </p:nvSpPr>
        <p:spPr>
          <a:xfrm>
            <a:off x="9884312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accent5"/>
                </a:solidFill>
                <a:latin typeface="Englebert"/>
                <a:ea typeface="Englebert"/>
                <a:cs typeface="Englebert"/>
                <a:sym typeface="Englebert"/>
              </a:rPr>
              <a:t>SUB</a:t>
            </a:r>
            <a:endParaRPr sz="2200" b="1" dirty="0">
              <a:solidFill>
                <a:schemeClr val="accent5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42" name="Google Shape;642;p6"/>
          <p:cNvSpPr txBox="1"/>
          <p:nvPr/>
        </p:nvSpPr>
        <p:spPr>
          <a:xfrm>
            <a:off x="9841162" y="3657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accent6"/>
                </a:solidFill>
                <a:latin typeface="Englebert"/>
                <a:ea typeface="Englebert"/>
                <a:cs typeface="Englebert"/>
                <a:sym typeface="Englebert"/>
              </a:rPr>
              <a:t>NED</a:t>
            </a:r>
            <a:endParaRPr sz="2200" b="1" dirty="0">
              <a:solidFill>
                <a:schemeClr val="accent6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43" name="Google Shape;643;p6"/>
          <p:cNvSpPr/>
          <p:nvPr/>
        </p:nvSpPr>
        <p:spPr>
          <a:xfrm>
            <a:off x="1547350" y="1136500"/>
            <a:ext cx="499004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4" name="Google Shape;644;p6"/>
          <p:cNvSpPr/>
          <p:nvPr/>
        </p:nvSpPr>
        <p:spPr>
          <a:xfrm>
            <a:off x="3130873" y="1136500"/>
            <a:ext cx="485397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5" name="Google Shape;645;p6"/>
          <p:cNvSpPr/>
          <p:nvPr/>
        </p:nvSpPr>
        <p:spPr>
          <a:xfrm>
            <a:off x="4714549" y="1136500"/>
            <a:ext cx="499558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6" name="Google Shape;646;p6"/>
          <p:cNvSpPr/>
          <p:nvPr/>
        </p:nvSpPr>
        <p:spPr>
          <a:xfrm>
            <a:off x="7161674" y="1136500"/>
            <a:ext cx="499079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7" name="Google Shape;647;p6"/>
          <p:cNvSpPr/>
          <p:nvPr/>
        </p:nvSpPr>
        <p:spPr>
          <a:xfrm>
            <a:off x="8723499" y="1136500"/>
            <a:ext cx="509079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8" name="Google Shape;648;p6"/>
          <p:cNvSpPr/>
          <p:nvPr/>
        </p:nvSpPr>
        <p:spPr>
          <a:xfrm>
            <a:off x="10285324" y="1136500"/>
            <a:ext cx="493401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9" name="Google Shape;649;p6"/>
          <p:cNvSpPr/>
          <p:nvPr/>
        </p:nvSpPr>
        <p:spPr>
          <a:xfrm>
            <a:off x="10288599" y="4096325"/>
            <a:ext cx="490125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0" name="Google Shape;650;p6"/>
          <p:cNvSpPr txBox="1">
            <a:spLocks noGrp="1"/>
          </p:cNvSpPr>
          <p:nvPr>
            <p:ph type="title" hasCustomPrompt="1"/>
          </p:nvPr>
        </p:nvSpPr>
        <p:spPr>
          <a:xfrm>
            <a:off x="1107375" y="59975"/>
            <a:ext cx="4342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>
            <a:r>
              <a:rPr lang="hr-HR" dirty="0" smtClean="0"/>
              <a:t>rujan, 2021.</a:t>
            </a:r>
            <a:endParaRPr dirty="0"/>
          </a:p>
        </p:txBody>
      </p:sp>
      <p:sp>
        <p:nvSpPr>
          <p:cNvPr id="651" name="Google Shape;651;p6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2" name="Google Shape;652;p6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3" name="Google Shape;653;p6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4" name="Google Shape;654;p6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5" name="Google Shape;655;p6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6" name="Google Shape;656;p6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7" name="Google Shape;657;p6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emester Week View" preserve="1" userDrawn="1">
  <p:cSld name="1_2 Semester Week View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"/>
          <p:cNvSpPr/>
          <p:nvPr/>
        </p:nvSpPr>
        <p:spPr>
          <a:xfrm flipH="1">
            <a:off x="6219459" y="70043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6"/>
          <p:cNvSpPr/>
          <p:nvPr/>
        </p:nvSpPr>
        <p:spPr>
          <a:xfrm>
            <a:off x="5489333" y="8032"/>
            <a:ext cx="1229700" cy="68319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1" name="Google Shape;581;p6"/>
          <p:cNvSpPr/>
          <p:nvPr/>
        </p:nvSpPr>
        <p:spPr>
          <a:xfrm>
            <a:off x="974953" y="90584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6"/>
          <p:cNvSpPr/>
          <p:nvPr/>
        </p:nvSpPr>
        <p:spPr>
          <a:xfrm>
            <a:off x="965653" y="90584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6"/>
          <p:cNvSpPr/>
          <p:nvPr/>
        </p:nvSpPr>
        <p:spPr>
          <a:xfrm rot="5400000">
            <a:off x="11016957" y="2688288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rujan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6"/>
          <p:cNvSpPr/>
          <p:nvPr/>
        </p:nvSpPr>
        <p:spPr>
          <a:xfrm rot="5400000">
            <a:off x="11016957" y="3747581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listopad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6"/>
          <p:cNvSpPr/>
          <p:nvPr/>
        </p:nvSpPr>
        <p:spPr>
          <a:xfrm rot="5400000">
            <a:off x="10996034" y="4833297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studeni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6"/>
          <p:cNvSpPr/>
          <p:nvPr/>
        </p:nvSpPr>
        <p:spPr>
          <a:xfrm rot="5400000">
            <a:off x="10910150" y="5944375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6"/>
          <p:cNvSpPr txBox="1"/>
          <p:nvPr/>
        </p:nvSpPr>
        <p:spPr>
          <a:xfrm rot="5400000">
            <a:off x="10054075" y="531350"/>
            <a:ext cx="1060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Jan</a:t>
            </a:r>
            <a:endParaRPr sz="19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6" name="Google Shape;606;p6"/>
          <p:cNvSpPr txBox="1"/>
          <p:nvPr/>
        </p:nvSpPr>
        <p:spPr>
          <a:xfrm rot="5400000">
            <a:off x="10975400" y="5949875"/>
            <a:ext cx="1060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9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prosinac</a:t>
            </a:r>
            <a:endParaRPr sz="1900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7" name="Google Shape;607;p6"/>
          <p:cNvSpPr/>
          <p:nvPr/>
        </p:nvSpPr>
        <p:spPr>
          <a:xfrm flipH="1">
            <a:off x="6149546" y="63818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0" name="Google Shape;610;p6"/>
          <p:cNvGrpSpPr/>
          <p:nvPr/>
        </p:nvGrpSpPr>
        <p:grpSpPr>
          <a:xfrm>
            <a:off x="5688907" y="519814"/>
            <a:ext cx="814200" cy="5805916"/>
            <a:chOff x="5688893" y="509110"/>
            <a:chExt cx="814200" cy="5839787"/>
          </a:xfrm>
        </p:grpSpPr>
        <p:sp>
          <p:nvSpPr>
            <p:cNvPr id="611" name="Google Shape;611;p6"/>
            <p:cNvSpPr/>
            <p:nvPr/>
          </p:nvSpPr>
          <p:spPr>
            <a:xfrm>
              <a:off x="5688893" y="107625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5688893" y="1643407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5688893" y="221055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5688893" y="277770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5688893" y="334485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5688893" y="391200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5688893" y="447915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5688893" y="504629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5688893" y="561344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5688893" y="6180597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5688893" y="5091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2" name="Google Shape;622;p6"/>
          <p:cNvSpPr/>
          <p:nvPr/>
        </p:nvSpPr>
        <p:spPr>
          <a:xfrm>
            <a:off x="1059399" y="1330707"/>
            <a:ext cx="1376700" cy="52896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6"/>
          <p:cNvSpPr/>
          <p:nvPr/>
        </p:nvSpPr>
        <p:spPr>
          <a:xfrm>
            <a:off x="2643075" y="1330707"/>
            <a:ext cx="1376700" cy="52896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6"/>
          <p:cNvSpPr/>
          <p:nvPr/>
        </p:nvSpPr>
        <p:spPr>
          <a:xfrm>
            <a:off x="4226751" y="1330707"/>
            <a:ext cx="1376700" cy="52896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6"/>
          <p:cNvSpPr/>
          <p:nvPr/>
        </p:nvSpPr>
        <p:spPr>
          <a:xfrm>
            <a:off x="6673802" y="1330707"/>
            <a:ext cx="1376700" cy="52896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"/>
          <p:cNvSpPr/>
          <p:nvPr/>
        </p:nvSpPr>
        <p:spPr>
          <a:xfrm>
            <a:off x="8257478" y="1330707"/>
            <a:ext cx="1376700" cy="52896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6"/>
          <p:cNvSpPr/>
          <p:nvPr/>
        </p:nvSpPr>
        <p:spPr>
          <a:xfrm>
            <a:off x="9797450" y="1330674"/>
            <a:ext cx="1376700" cy="23427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6"/>
          <p:cNvSpPr/>
          <p:nvPr/>
        </p:nvSpPr>
        <p:spPr>
          <a:xfrm>
            <a:off x="9797450" y="4276682"/>
            <a:ext cx="1376700" cy="2342700"/>
          </a:xfrm>
          <a:prstGeom prst="roundRect">
            <a:avLst>
              <a:gd name="adj" fmla="val 958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6"/>
          <p:cNvSpPr/>
          <p:nvPr/>
        </p:nvSpPr>
        <p:spPr>
          <a:xfrm>
            <a:off x="1059550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6"/>
          <p:cNvSpPr/>
          <p:nvPr/>
        </p:nvSpPr>
        <p:spPr>
          <a:xfrm>
            <a:off x="2643075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6"/>
          <p:cNvSpPr/>
          <p:nvPr/>
        </p:nvSpPr>
        <p:spPr>
          <a:xfrm>
            <a:off x="4226750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6"/>
          <p:cNvSpPr/>
          <p:nvPr/>
        </p:nvSpPr>
        <p:spPr>
          <a:xfrm>
            <a:off x="6673800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6"/>
          <p:cNvSpPr/>
          <p:nvPr/>
        </p:nvSpPr>
        <p:spPr>
          <a:xfrm>
            <a:off x="8257475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6"/>
          <p:cNvSpPr/>
          <p:nvPr/>
        </p:nvSpPr>
        <p:spPr>
          <a:xfrm>
            <a:off x="9797450" y="133067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6"/>
          <p:cNvSpPr/>
          <p:nvPr/>
        </p:nvSpPr>
        <p:spPr>
          <a:xfrm>
            <a:off x="9797450" y="4276625"/>
            <a:ext cx="1376700" cy="22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"/>
          <p:cNvSpPr txBox="1"/>
          <p:nvPr/>
        </p:nvSpPr>
        <p:spPr>
          <a:xfrm>
            <a:off x="1096938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PON</a:t>
            </a:r>
            <a:endParaRPr sz="2200" b="1" dirty="0">
              <a:solidFill>
                <a:schemeClr val="dk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37" name="Google Shape;637;p6"/>
          <p:cNvSpPr txBox="1"/>
          <p:nvPr/>
        </p:nvSpPr>
        <p:spPr>
          <a:xfrm>
            <a:off x="2709466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rPr>
              <a:t>UTO</a:t>
            </a:r>
            <a:endParaRPr sz="2200" b="1" dirty="0">
              <a:solidFill>
                <a:schemeClr val="lt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38" name="Google Shape;638;p6"/>
          <p:cNvSpPr txBox="1"/>
          <p:nvPr/>
        </p:nvSpPr>
        <p:spPr>
          <a:xfrm>
            <a:off x="4269912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accent2"/>
                </a:solidFill>
                <a:latin typeface="Englebert"/>
                <a:ea typeface="Englebert"/>
                <a:cs typeface="Englebert"/>
                <a:sym typeface="Englebert"/>
              </a:rPr>
              <a:t>SRI</a:t>
            </a:r>
            <a:endParaRPr sz="2200" b="1" dirty="0">
              <a:solidFill>
                <a:schemeClr val="accent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39" name="Google Shape;639;p6"/>
          <p:cNvSpPr txBox="1"/>
          <p:nvPr/>
        </p:nvSpPr>
        <p:spPr>
          <a:xfrm>
            <a:off x="6711338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ČET</a:t>
            </a:r>
            <a:endParaRPr sz="2200" b="1" dirty="0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40" name="Google Shape;640;p6"/>
          <p:cNvSpPr txBox="1"/>
          <p:nvPr/>
        </p:nvSpPr>
        <p:spPr>
          <a:xfrm>
            <a:off x="8323866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accent4"/>
                </a:solidFill>
                <a:latin typeface="Englebert"/>
                <a:ea typeface="Englebert"/>
                <a:cs typeface="Englebert"/>
                <a:sym typeface="Englebert"/>
              </a:rPr>
              <a:t>PET</a:t>
            </a:r>
            <a:endParaRPr sz="2200" b="1" dirty="0">
              <a:solidFill>
                <a:schemeClr val="accent4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41" name="Google Shape;641;p6"/>
          <p:cNvSpPr txBox="1"/>
          <p:nvPr/>
        </p:nvSpPr>
        <p:spPr>
          <a:xfrm>
            <a:off x="9884312" y="730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accent5"/>
                </a:solidFill>
                <a:latin typeface="Englebert"/>
                <a:ea typeface="Englebert"/>
                <a:cs typeface="Englebert"/>
                <a:sym typeface="Englebert"/>
              </a:rPr>
              <a:t>SUB</a:t>
            </a:r>
            <a:endParaRPr sz="2200" b="1" dirty="0">
              <a:solidFill>
                <a:schemeClr val="accent5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42" name="Google Shape;642;p6"/>
          <p:cNvSpPr txBox="1"/>
          <p:nvPr/>
        </p:nvSpPr>
        <p:spPr>
          <a:xfrm>
            <a:off x="9841162" y="3657900"/>
            <a:ext cx="129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solidFill>
                  <a:schemeClr val="accent6"/>
                </a:solidFill>
                <a:latin typeface="Englebert"/>
                <a:ea typeface="Englebert"/>
                <a:cs typeface="Englebert"/>
                <a:sym typeface="Englebert"/>
              </a:rPr>
              <a:t>NED</a:t>
            </a:r>
            <a:endParaRPr sz="2200" b="1" dirty="0">
              <a:solidFill>
                <a:schemeClr val="accent6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43" name="Google Shape;643;p6"/>
          <p:cNvSpPr/>
          <p:nvPr/>
        </p:nvSpPr>
        <p:spPr>
          <a:xfrm>
            <a:off x="1547350" y="1136500"/>
            <a:ext cx="499004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1" dirty="0" smtClean="0">
                <a:latin typeface="Arial Narrow"/>
                <a:ea typeface="Arial Narrow"/>
                <a:cs typeface="Arial Narrow"/>
                <a:sym typeface="Arial Narrow"/>
              </a:rPr>
              <a:t>27.</a:t>
            </a: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4" name="Google Shape;644;p6"/>
          <p:cNvSpPr/>
          <p:nvPr/>
        </p:nvSpPr>
        <p:spPr>
          <a:xfrm>
            <a:off x="3130873" y="1136500"/>
            <a:ext cx="485397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1" dirty="0" smtClean="0">
                <a:latin typeface="Arial Narrow"/>
                <a:ea typeface="Arial Narrow"/>
                <a:cs typeface="Arial Narrow"/>
                <a:sym typeface="Arial Narrow"/>
              </a:rPr>
              <a:t>28.</a:t>
            </a: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5" name="Google Shape;645;p6"/>
          <p:cNvSpPr/>
          <p:nvPr/>
        </p:nvSpPr>
        <p:spPr>
          <a:xfrm>
            <a:off x="4714549" y="1136500"/>
            <a:ext cx="499558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1" dirty="0" smtClean="0">
                <a:latin typeface="Arial Narrow"/>
                <a:ea typeface="Arial Narrow"/>
                <a:cs typeface="Arial Narrow"/>
                <a:sym typeface="Arial Narrow"/>
              </a:rPr>
              <a:t>29.</a:t>
            </a: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6" name="Google Shape;646;p6"/>
          <p:cNvSpPr/>
          <p:nvPr/>
        </p:nvSpPr>
        <p:spPr>
          <a:xfrm>
            <a:off x="7161674" y="1136500"/>
            <a:ext cx="499079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1" dirty="0" smtClean="0">
                <a:latin typeface="Arial Narrow"/>
                <a:ea typeface="Arial Narrow"/>
                <a:cs typeface="Arial Narrow"/>
                <a:sym typeface="Arial Narrow"/>
              </a:rPr>
              <a:t>30. </a:t>
            </a: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7" name="Google Shape;647;p6"/>
          <p:cNvSpPr/>
          <p:nvPr/>
        </p:nvSpPr>
        <p:spPr>
          <a:xfrm>
            <a:off x="8723499" y="1136500"/>
            <a:ext cx="509079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8" name="Google Shape;648;p6"/>
          <p:cNvSpPr/>
          <p:nvPr userDrawn="1"/>
        </p:nvSpPr>
        <p:spPr>
          <a:xfrm>
            <a:off x="10285324" y="1136500"/>
            <a:ext cx="493401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1" dirty="0" smtClean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9" name="Google Shape;649;p6"/>
          <p:cNvSpPr/>
          <p:nvPr/>
        </p:nvSpPr>
        <p:spPr>
          <a:xfrm>
            <a:off x="10288599" y="4096325"/>
            <a:ext cx="490125" cy="401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0" name="Google Shape;650;p6"/>
          <p:cNvSpPr txBox="1">
            <a:spLocks noGrp="1"/>
          </p:cNvSpPr>
          <p:nvPr>
            <p:ph type="title" hasCustomPrompt="1"/>
          </p:nvPr>
        </p:nvSpPr>
        <p:spPr>
          <a:xfrm>
            <a:off x="1107375" y="59975"/>
            <a:ext cx="4342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>
            <a:r>
              <a:rPr lang="hr-HR" dirty="0" smtClean="0"/>
              <a:t>rujan, 2021.</a:t>
            </a:r>
            <a:endParaRPr dirty="0"/>
          </a:p>
        </p:txBody>
      </p:sp>
      <p:sp>
        <p:nvSpPr>
          <p:cNvPr id="651" name="Google Shape;651;p6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2" name="Google Shape;652;p6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3" name="Google Shape;653;p6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4" name="Google Shape;654;p6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5" name="Google Shape;655;p6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6" name="Google Shape;656;p6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657" name="Google Shape;657;p6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39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CUSTOM_16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"/>
          <p:cNvSpPr/>
          <p:nvPr/>
        </p:nvSpPr>
        <p:spPr>
          <a:xfrm flipH="1">
            <a:off x="6219459" y="70043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7"/>
          <p:cNvSpPr/>
          <p:nvPr/>
        </p:nvSpPr>
        <p:spPr>
          <a:xfrm>
            <a:off x="5489333" y="8032"/>
            <a:ext cx="1229700" cy="68319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2" name="Google Shape;662;p7"/>
          <p:cNvSpPr/>
          <p:nvPr/>
        </p:nvSpPr>
        <p:spPr>
          <a:xfrm rot="5400000">
            <a:off x="11046363" y="293700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7"/>
          <p:cNvSpPr/>
          <p:nvPr/>
        </p:nvSpPr>
        <p:spPr>
          <a:xfrm rot="5400000">
            <a:off x="11046363" y="1396575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7"/>
          <p:cNvSpPr/>
          <p:nvPr/>
        </p:nvSpPr>
        <p:spPr>
          <a:xfrm rot="5400000">
            <a:off x="11046363" y="2499425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7"/>
          <p:cNvSpPr/>
          <p:nvPr/>
        </p:nvSpPr>
        <p:spPr>
          <a:xfrm rot="5400000">
            <a:off x="11046363" y="3602300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7"/>
          <p:cNvSpPr/>
          <p:nvPr/>
        </p:nvSpPr>
        <p:spPr>
          <a:xfrm rot="5400000">
            <a:off x="11046363" y="4705200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7"/>
          <p:cNvSpPr/>
          <p:nvPr/>
        </p:nvSpPr>
        <p:spPr>
          <a:xfrm rot="5400000">
            <a:off x="11046363" y="5808075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7"/>
          <p:cNvSpPr/>
          <p:nvPr/>
        </p:nvSpPr>
        <p:spPr>
          <a:xfrm rot="5400000">
            <a:off x="10910150" y="430050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7"/>
          <p:cNvSpPr/>
          <p:nvPr/>
        </p:nvSpPr>
        <p:spPr>
          <a:xfrm rot="5400000">
            <a:off x="10910150" y="1532921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7"/>
          <p:cNvSpPr/>
          <p:nvPr/>
        </p:nvSpPr>
        <p:spPr>
          <a:xfrm rot="5400000">
            <a:off x="10910150" y="2635793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7"/>
          <p:cNvSpPr/>
          <p:nvPr/>
        </p:nvSpPr>
        <p:spPr>
          <a:xfrm rot="5400000">
            <a:off x="10910150" y="3738663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7"/>
          <p:cNvSpPr/>
          <p:nvPr/>
        </p:nvSpPr>
        <p:spPr>
          <a:xfrm rot="5400000">
            <a:off x="10910150" y="4841505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7"/>
          <p:cNvSpPr/>
          <p:nvPr/>
        </p:nvSpPr>
        <p:spPr>
          <a:xfrm rot="5400000">
            <a:off x="10910150" y="5944375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7"/>
          <p:cNvSpPr/>
          <p:nvPr/>
        </p:nvSpPr>
        <p:spPr>
          <a:xfrm flipH="1">
            <a:off x="6149546" y="63818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7" name="Google Shape;687;p7"/>
          <p:cNvGrpSpPr/>
          <p:nvPr/>
        </p:nvGrpSpPr>
        <p:grpSpPr>
          <a:xfrm>
            <a:off x="5688907" y="519814"/>
            <a:ext cx="814200" cy="5805916"/>
            <a:chOff x="5688893" y="509110"/>
            <a:chExt cx="814200" cy="5839787"/>
          </a:xfrm>
        </p:grpSpPr>
        <p:sp>
          <p:nvSpPr>
            <p:cNvPr id="688" name="Google Shape;688;p7"/>
            <p:cNvSpPr/>
            <p:nvPr/>
          </p:nvSpPr>
          <p:spPr>
            <a:xfrm>
              <a:off x="5688893" y="107625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5688893" y="1643407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5688893" y="221055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5688893" y="277770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5688893" y="334485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5688893" y="391200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5688893" y="447915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688893" y="504629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5688893" y="561344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5688893" y="6180597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5688893" y="5091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699;p7"/>
          <p:cNvSpPr txBox="1">
            <a:spLocks noGrp="1"/>
          </p:cNvSpPr>
          <p:nvPr>
            <p:ph type="title"/>
          </p:nvPr>
        </p:nvSpPr>
        <p:spPr>
          <a:xfrm>
            <a:off x="6719025" y="593375"/>
            <a:ext cx="426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body" idx="1"/>
          </p:nvPr>
        </p:nvSpPr>
        <p:spPr>
          <a:xfrm>
            <a:off x="6642700" y="1536625"/>
            <a:ext cx="4435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○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■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●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○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■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●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○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Dekko"/>
              <a:buChar char="■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1">
  <p:cSld name="CUSTOM_16_1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8"/>
          <p:cNvSpPr/>
          <p:nvPr/>
        </p:nvSpPr>
        <p:spPr>
          <a:xfrm>
            <a:off x="1081785" y="75068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8"/>
          <p:cNvSpPr/>
          <p:nvPr/>
        </p:nvSpPr>
        <p:spPr>
          <a:xfrm flipH="1">
            <a:off x="5715810" y="13057"/>
            <a:ext cx="1229700" cy="68319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8"/>
          <p:cNvSpPr txBox="1">
            <a:spLocks noGrp="1"/>
          </p:cNvSpPr>
          <p:nvPr>
            <p:ph type="sldNum" idx="12"/>
          </p:nvPr>
        </p:nvSpPr>
        <p:spPr>
          <a:xfrm flipH="1">
            <a:off x="406533" y="622264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5" name="Google Shape;705;p8"/>
          <p:cNvSpPr/>
          <p:nvPr/>
        </p:nvSpPr>
        <p:spPr>
          <a:xfrm rot="-5400000" flipH="1">
            <a:off x="349581" y="298725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"/>
          <p:cNvSpPr/>
          <p:nvPr/>
        </p:nvSpPr>
        <p:spPr>
          <a:xfrm rot="-5400000" flipH="1">
            <a:off x="349581" y="1401600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8"/>
          <p:cNvSpPr/>
          <p:nvPr/>
        </p:nvSpPr>
        <p:spPr>
          <a:xfrm rot="-5400000" flipH="1">
            <a:off x="349581" y="2504450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 rot="-5400000" flipH="1">
            <a:off x="349581" y="3607325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 rot="-5400000" flipH="1">
            <a:off x="349581" y="4710225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 rot="-5400000" flipH="1">
            <a:off x="349581" y="5813100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 rot="-5400000" flipH="1">
            <a:off x="485794" y="435075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 rot="-5400000" flipH="1">
            <a:off x="485794" y="1537946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8"/>
          <p:cNvSpPr/>
          <p:nvPr/>
        </p:nvSpPr>
        <p:spPr>
          <a:xfrm rot="-5400000" flipH="1">
            <a:off x="485794" y="2640818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8"/>
          <p:cNvSpPr/>
          <p:nvPr/>
        </p:nvSpPr>
        <p:spPr>
          <a:xfrm rot="-5400000" flipH="1">
            <a:off x="485794" y="3743688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8"/>
          <p:cNvSpPr/>
          <p:nvPr/>
        </p:nvSpPr>
        <p:spPr>
          <a:xfrm rot="-5400000" flipH="1">
            <a:off x="485794" y="4846530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8"/>
          <p:cNvSpPr/>
          <p:nvPr/>
        </p:nvSpPr>
        <p:spPr>
          <a:xfrm rot="-5400000" flipH="1">
            <a:off x="485794" y="5949400"/>
            <a:ext cx="10389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8"/>
          <p:cNvSpPr/>
          <p:nvPr/>
        </p:nvSpPr>
        <p:spPr>
          <a:xfrm>
            <a:off x="1151698" y="68843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8"/>
          <p:cNvSpPr/>
          <p:nvPr/>
        </p:nvSpPr>
        <p:spPr>
          <a:xfrm>
            <a:off x="1059448" y="68843"/>
            <a:ext cx="5133600" cy="6717908"/>
          </a:xfrm>
          <a:custGeom>
            <a:avLst/>
            <a:gdLst/>
            <a:ahLst/>
            <a:cxnLst/>
            <a:rect l="l" t="t" r="r" b="b"/>
            <a:pathLst>
              <a:path w="5133600" h="6717908" extrusionOk="0">
                <a:moveTo>
                  <a:pt x="4863701" y="6065344"/>
                </a:moveTo>
                <a:cubicBezTo>
                  <a:pt x="4932122" y="6065344"/>
                  <a:pt x="4987588" y="6123135"/>
                  <a:pt x="4987588" y="6194423"/>
                </a:cubicBezTo>
                <a:cubicBezTo>
                  <a:pt x="4987588" y="6265712"/>
                  <a:pt x="4932122" y="6323503"/>
                  <a:pt x="4863701" y="6323503"/>
                </a:cubicBezTo>
                <a:cubicBezTo>
                  <a:pt x="4795280" y="6323503"/>
                  <a:pt x="4739814" y="6265712"/>
                  <a:pt x="4739814" y="6194423"/>
                </a:cubicBezTo>
                <a:cubicBezTo>
                  <a:pt x="4739814" y="6123135"/>
                  <a:pt x="4795280" y="6065344"/>
                  <a:pt x="4863701" y="6065344"/>
                </a:cubicBezTo>
                <a:close/>
                <a:moveTo>
                  <a:pt x="4863701" y="5498717"/>
                </a:moveTo>
                <a:cubicBezTo>
                  <a:pt x="4932122" y="5498717"/>
                  <a:pt x="4987588" y="5556508"/>
                  <a:pt x="4987588" y="5627796"/>
                </a:cubicBezTo>
                <a:cubicBezTo>
                  <a:pt x="4987588" y="5699085"/>
                  <a:pt x="4932122" y="5756875"/>
                  <a:pt x="4863701" y="5756875"/>
                </a:cubicBezTo>
                <a:cubicBezTo>
                  <a:pt x="4795280" y="5756875"/>
                  <a:pt x="4739814" y="5699085"/>
                  <a:pt x="4739814" y="5627796"/>
                </a:cubicBezTo>
                <a:cubicBezTo>
                  <a:pt x="4739814" y="5556508"/>
                  <a:pt x="4795280" y="5498717"/>
                  <a:pt x="4863701" y="5498717"/>
                </a:cubicBezTo>
                <a:close/>
                <a:moveTo>
                  <a:pt x="4863701" y="4932092"/>
                </a:moveTo>
                <a:cubicBezTo>
                  <a:pt x="4932122" y="4932092"/>
                  <a:pt x="4987588" y="4989883"/>
                  <a:pt x="4987588" y="5061171"/>
                </a:cubicBezTo>
                <a:cubicBezTo>
                  <a:pt x="4987588" y="5132460"/>
                  <a:pt x="4932122" y="5190250"/>
                  <a:pt x="4863701" y="5190250"/>
                </a:cubicBezTo>
                <a:cubicBezTo>
                  <a:pt x="4795280" y="5190250"/>
                  <a:pt x="4739814" y="5132460"/>
                  <a:pt x="4739814" y="5061171"/>
                </a:cubicBezTo>
                <a:cubicBezTo>
                  <a:pt x="4739814" y="4989883"/>
                  <a:pt x="4795280" y="4932092"/>
                  <a:pt x="4863701" y="4932092"/>
                </a:cubicBezTo>
                <a:close/>
                <a:moveTo>
                  <a:pt x="4863701" y="4365467"/>
                </a:moveTo>
                <a:cubicBezTo>
                  <a:pt x="4932122" y="4365467"/>
                  <a:pt x="4987588" y="4423257"/>
                  <a:pt x="4987588" y="4494546"/>
                </a:cubicBezTo>
                <a:cubicBezTo>
                  <a:pt x="4987588" y="4565834"/>
                  <a:pt x="4932122" y="4623625"/>
                  <a:pt x="4863701" y="4623625"/>
                </a:cubicBezTo>
                <a:cubicBezTo>
                  <a:pt x="4795280" y="4623625"/>
                  <a:pt x="4739814" y="4565834"/>
                  <a:pt x="4739814" y="4494546"/>
                </a:cubicBezTo>
                <a:cubicBezTo>
                  <a:pt x="4739814" y="4423257"/>
                  <a:pt x="4795280" y="4365467"/>
                  <a:pt x="4863701" y="4365467"/>
                </a:cubicBezTo>
                <a:close/>
                <a:moveTo>
                  <a:pt x="4863701" y="3798842"/>
                </a:moveTo>
                <a:cubicBezTo>
                  <a:pt x="4932122" y="3798842"/>
                  <a:pt x="4987588" y="3856632"/>
                  <a:pt x="4987588" y="3927921"/>
                </a:cubicBezTo>
                <a:cubicBezTo>
                  <a:pt x="4987588" y="3999209"/>
                  <a:pt x="4932122" y="4057000"/>
                  <a:pt x="4863701" y="4057000"/>
                </a:cubicBezTo>
                <a:cubicBezTo>
                  <a:pt x="4795280" y="4057000"/>
                  <a:pt x="4739814" y="3999209"/>
                  <a:pt x="4739814" y="3927921"/>
                </a:cubicBezTo>
                <a:cubicBezTo>
                  <a:pt x="4739814" y="3856632"/>
                  <a:pt x="4795280" y="3798842"/>
                  <a:pt x="4863701" y="3798842"/>
                </a:cubicBezTo>
                <a:close/>
                <a:moveTo>
                  <a:pt x="4863701" y="3232216"/>
                </a:moveTo>
                <a:cubicBezTo>
                  <a:pt x="4932122" y="3232216"/>
                  <a:pt x="4987588" y="3290007"/>
                  <a:pt x="4987588" y="3361296"/>
                </a:cubicBezTo>
                <a:cubicBezTo>
                  <a:pt x="4987588" y="3432584"/>
                  <a:pt x="4932122" y="3490375"/>
                  <a:pt x="4863701" y="3490375"/>
                </a:cubicBezTo>
                <a:cubicBezTo>
                  <a:pt x="4795280" y="3490375"/>
                  <a:pt x="4739814" y="3432584"/>
                  <a:pt x="4739814" y="3361296"/>
                </a:cubicBezTo>
                <a:cubicBezTo>
                  <a:pt x="4739814" y="3290007"/>
                  <a:pt x="4795280" y="3232216"/>
                  <a:pt x="4863701" y="3232216"/>
                </a:cubicBezTo>
                <a:close/>
                <a:moveTo>
                  <a:pt x="4863701" y="2665591"/>
                </a:moveTo>
                <a:cubicBezTo>
                  <a:pt x="4932122" y="2665591"/>
                  <a:pt x="4987588" y="2723382"/>
                  <a:pt x="4987588" y="2794670"/>
                </a:cubicBezTo>
                <a:cubicBezTo>
                  <a:pt x="4987588" y="2865959"/>
                  <a:pt x="4932122" y="2923750"/>
                  <a:pt x="4863701" y="2923750"/>
                </a:cubicBezTo>
                <a:cubicBezTo>
                  <a:pt x="4795280" y="2923750"/>
                  <a:pt x="4739814" y="2865959"/>
                  <a:pt x="4739814" y="2794670"/>
                </a:cubicBezTo>
                <a:cubicBezTo>
                  <a:pt x="4739814" y="2723382"/>
                  <a:pt x="4795280" y="2665591"/>
                  <a:pt x="4863701" y="2665591"/>
                </a:cubicBezTo>
                <a:close/>
                <a:moveTo>
                  <a:pt x="4863701" y="2098967"/>
                </a:moveTo>
                <a:cubicBezTo>
                  <a:pt x="4932122" y="2098967"/>
                  <a:pt x="4987588" y="2156758"/>
                  <a:pt x="4987588" y="2228046"/>
                </a:cubicBezTo>
                <a:cubicBezTo>
                  <a:pt x="4987588" y="2299335"/>
                  <a:pt x="4932122" y="2357125"/>
                  <a:pt x="4863701" y="2357125"/>
                </a:cubicBezTo>
                <a:cubicBezTo>
                  <a:pt x="4795280" y="2357125"/>
                  <a:pt x="4739814" y="2299335"/>
                  <a:pt x="4739814" y="2228046"/>
                </a:cubicBezTo>
                <a:cubicBezTo>
                  <a:pt x="4739814" y="2156758"/>
                  <a:pt x="4795280" y="2098967"/>
                  <a:pt x="4863701" y="2098967"/>
                </a:cubicBezTo>
                <a:close/>
                <a:moveTo>
                  <a:pt x="4863701" y="1532342"/>
                </a:moveTo>
                <a:cubicBezTo>
                  <a:pt x="4932122" y="1532342"/>
                  <a:pt x="4987588" y="1590133"/>
                  <a:pt x="4987588" y="1661421"/>
                </a:cubicBezTo>
                <a:cubicBezTo>
                  <a:pt x="4987588" y="1732710"/>
                  <a:pt x="4932122" y="1790500"/>
                  <a:pt x="4863701" y="1790500"/>
                </a:cubicBezTo>
                <a:cubicBezTo>
                  <a:pt x="4795280" y="1790500"/>
                  <a:pt x="4739814" y="1732710"/>
                  <a:pt x="4739814" y="1661421"/>
                </a:cubicBezTo>
                <a:cubicBezTo>
                  <a:pt x="4739814" y="1590133"/>
                  <a:pt x="4795280" y="1532342"/>
                  <a:pt x="4863701" y="1532342"/>
                </a:cubicBezTo>
                <a:close/>
                <a:moveTo>
                  <a:pt x="4862235" y="977185"/>
                </a:moveTo>
                <a:cubicBezTo>
                  <a:pt x="4931374" y="977185"/>
                  <a:pt x="4987421" y="1033232"/>
                  <a:pt x="4987421" y="1102371"/>
                </a:cubicBezTo>
                <a:cubicBezTo>
                  <a:pt x="4987421" y="1171510"/>
                  <a:pt x="4931374" y="1227557"/>
                  <a:pt x="4862235" y="1227557"/>
                </a:cubicBezTo>
                <a:cubicBezTo>
                  <a:pt x="4793097" y="1227557"/>
                  <a:pt x="4737049" y="1171510"/>
                  <a:pt x="4737049" y="1102371"/>
                </a:cubicBezTo>
                <a:cubicBezTo>
                  <a:pt x="4737049" y="1033232"/>
                  <a:pt x="4793097" y="977185"/>
                  <a:pt x="4862235" y="977185"/>
                </a:cubicBezTo>
                <a:close/>
                <a:moveTo>
                  <a:pt x="4862235" y="399662"/>
                </a:moveTo>
                <a:cubicBezTo>
                  <a:pt x="4931374" y="399662"/>
                  <a:pt x="4987421" y="455709"/>
                  <a:pt x="4987421" y="524848"/>
                </a:cubicBezTo>
                <a:cubicBezTo>
                  <a:pt x="4987421" y="593987"/>
                  <a:pt x="4931374" y="650034"/>
                  <a:pt x="4862235" y="650034"/>
                </a:cubicBezTo>
                <a:cubicBezTo>
                  <a:pt x="4793097" y="650034"/>
                  <a:pt x="4737049" y="593987"/>
                  <a:pt x="4737049" y="524848"/>
                </a:cubicBezTo>
                <a:cubicBezTo>
                  <a:pt x="4737049" y="455709"/>
                  <a:pt x="4793097" y="399662"/>
                  <a:pt x="4862235" y="399662"/>
                </a:cubicBezTo>
                <a:close/>
                <a:moveTo>
                  <a:pt x="5133600" y="0"/>
                </a:moveTo>
                <a:lnTo>
                  <a:pt x="0" y="0"/>
                </a:lnTo>
                <a:cubicBezTo>
                  <a:pt x="587" y="2239004"/>
                  <a:pt x="1175" y="4478008"/>
                  <a:pt x="1762" y="6717012"/>
                </a:cubicBezTo>
                <a:lnTo>
                  <a:pt x="5133599" y="6717908"/>
                </a:lnTo>
                <a:lnTo>
                  <a:pt x="5133599" y="1184987"/>
                </a:lnTo>
                <a:lnTo>
                  <a:pt x="5133600" y="1184987"/>
                </a:lnTo>
                <a:lnTo>
                  <a:pt x="5133600" y="340567"/>
                </a:lnTo>
                <a:lnTo>
                  <a:pt x="5133600" y="186612"/>
                </a:lnTo>
                <a:lnTo>
                  <a:pt x="5133600" y="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9" name="Google Shape;719;p8"/>
          <p:cNvGrpSpPr/>
          <p:nvPr/>
        </p:nvGrpSpPr>
        <p:grpSpPr>
          <a:xfrm flipH="1">
            <a:off x="5931737" y="524839"/>
            <a:ext cx="814200" cy="5805916"/>
            <a:chOff x="5688893" y="509110"/>
            <a:chExt cx="814200" cy="5839787"/>
          </a:xfrm>
        </p:grpSpPr>
        <p:sp>
          <p:nvSpPr>
            <p:cNvPr id="720" name="Google Shape;720;p8"/>
            <p:cNvSpPr/>
            <p:nvPr/>
          </p:nvSpPr>
          <p:spPr>
            <a:xfrm>
              <a:off x="5688893" y="107625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5688893" y="1643407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5688893" y="221055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688893" y="277770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688893" y="334485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5688893" y="391200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5688893" y="447915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5688893" y="504629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5688893" y="561344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5688893" y="6180597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5688893" y="5091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0C0C"/>
                </a:gs>
                <a:gs pos="47000">
                  <a:srgbClr val="7F7F7F"/>
                </a:gs>
                <a:gs pos="100000">
                  <a:srgbClr val="0C0C0C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8"/>
          <p:cNvSpPr txBox="1"/>
          <p:nvPr/>
        </p:nvSpPr>
        <p:spPr>
          <a:xfrm>
            <a:off x="1350738" y="1260300"/>
            <a:ext cx="426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T</a:t>
            </a:r>
            <a:r>
              <a:rPr lang="en" sz="4400" b="1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rPr>
              <a:t>h</a:t>
            </a:r>
            <a:r>
              <a:rPr lang="en" sz="4400" b="1">
                <a:solidFill>
                  <a:schemeClr val="accent1"/>
                </a:solidFill>
                <a:latin typeface="Englebert"/>
                <a:ea typeface="Englebert"/>
                <a:cs typeface="Englebert"/>
                <a:sym typeface="Englebert"/>
              </a:rPr>
              <a:t>i</a:t>
            </a:r>
            <a:r>
              <a:rPr lang="en" sz="4400" b="1">
                <a:solidFill>
                  <a:schemeClr val="accent2"/>
                </a:solidFill>
                <a:latin typeface="Englebert"/>
                <a:ea typeface="Englebert"/>
                <a:cs typeface="Englebert"/>
                <a:sym typeface="Englebert"/>
              </a:rPr>
              <a:t>s</a:t>
            </a:r>
            <a:r>
              <a:rPr lang="en" sz="4400" b="1">
                <a:solidFill>
                  <a:srgbClr val="000000"/>
                </a:solidFill>
                <a:latin typeface="Englebert"/>
                <a:ea typeface="Englebert"/>
                <a:cs typeface="Englebert"/>
                <a:sym typeface="Englebert"/>
              </a:rPr>
              <a:t> </a:t>
            </a:r>
            <a:r>
              <a:rPr lang="en" sz="4400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P</a:t>
            </a:r>
            <a:r>
              <a:rPr lang="en" sz="4400" b="1">
                <a:solidFill>
                  <a:schemeClr val="accent4"/>
                </a:solidFill>
                <a:latin typeface="Englebert"/>
                <a:ea typeface="Englebert"/>
                <a:cs typeface="Englebert"/>
                <a:sym typeface="Englebert"/>
              </a:rPr>
              <a:t>l</a:t>
            </a:r>
            <a:r>
              <a:rPr lang="en" sz="4400" b="1">
                <a:solidFill>
                  <a:schemeClr val="accent5"/>
                </a:solidFill>
                <a:latin typeface="Englebert"/>
                <a:ea typeface="Englebert"/>
                <a:cs typeface="Englebert"/>
                <a:sym typeface="Englebert"/>
              </a:rPr>
              <a:t>a</a:t>
            </a:r>
            <a:r>
              <a:rPr lang="en" sz="4400" b="1">
                <a:solidFill>
                  <a:schemeClr val="accent6"/>
                </a:solidFill>
                <a:latin typeface="Englebert"/>
                <a:ea typeface="Englebert"/>
                <a:cs typeface="Englebert"/>
                <a:sym typeface="Englebert"/>
              </a:rPr>
              <a:t>n</a:t>
            </a:r>
            <a:r>
              <a:rPr lang="en" sz="44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n</a:t>
            </a:r>
            <a:r>
              <a:rPr lang="en" sz="4400" b="1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rPr>
              <a:t>e</a:t>
            </a:r>
            <a:r>
              <a:rPr lang="en" sz="4400" b="1">
                <a:solidFill>
                  <a:schemeClr val="accent1"/>
                </a:solidFill>
                <a:latin typeface="Englebert"/>
                <a:ea typeface="Englebert"/>
                <a:cs typeface="Englebert"/>
                <a:sym typeface="Englebert"/>
              </a:rPr>
              <a:t>r</a:t>
            </a:r>
            <a:r>
              <a:rPr lang="en" sz="4400" b="1">
                <a:solidFill>
                  <a:srgbClr val="000000"/>
                </a:solidFill>
                <a:latin typeface="Englebert"/>
                <a:ea typeface="Englebert"/>
                <a:cs typeface="Englebert"/>
                <a:sym typeface="Englebert"/>
              </a:rPr>
              <a:t> </a:t>
            </a:r>
            <a:r>
              <a:rPr lang="en" sz="4400" b="1">
                <a:solidFill>
                  <a:schemeClr val="accent2"/>
                </a:solidFill>
                <a:latin typeface="Englebert"/>
                <a:ea typeface="Englebert"/>
                <a:cs typeface="Englebert"/>
                <a:sym typeface="Englebert"/>
              </a:rPr>
              <a:t>W</a:t>
            </a:r>
            <a:r>
              <a:rPr lang="en" sz="4400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a</a:t>
            </a:r>
            <a:r>
              <a:rPr lang="en" sz="4400" b="1">
                <a:solidFill>
                  <a:schemeClr val="accent4"/>
                </a:solidFill>
                <a:latin typeface="Englebert"/>
                <a:ea typeface="Englebert"/>
                <a:cs typeface="Englebert"/>
                <a:sym typeface="Englebert"/>
              </a:rPr>
              <a:t>s</a:t>
            </a:r>
            <a:r>
              <a:rPr lang="en" sz="4400" b="1">
                <a:solidFill>
                  <a:srgbClr val="147BD1"/>
                </a:solidFill>
                <a:latin typeface="Englebert"/>
                <a:ea typeface="Englebert"/>
                <a:cs typeface="Englebert"/>
                <a:sym typeface="Englebert"/>
              </a:rPr>
              <a:t> </a:t>
            </a:r>
            <a:r>
              <a:rPr lang="en" sz="4400" b="1">
                <a:solidFill>
                  <a:schemeClr val="accent5"/>
                </a:solidFill>
                <a:latin typeface="Englebert"/>
                <a:ea typeface="Englebert"/>
                <a:cs typeface="Englebert"/>
                <a:sym typeface="Englebert"/>
              </a:rPr>
              <a:t>C</a:t>
            </a:r>
            <a:r>
              <a:rPr lang="en" sz="4400" b="1">
                <a:solidFill>
                  <a:schemeClr val="accent6"/>
                </a:solidFill>
                <a:latin typeface="Englebert"/>
                <a:ea typeface="Englebert"/>
                <a:cs typeface="Englebert"/>
                <a:sym typeface="Englebert"/>
              </a:rPr>
              <a:t>r</a:t>
            </a:r>
            <a:r>
              <a:rPr lang="en" sz="44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e</a:t>
            </a:r>
            <a:r>
              <a:rPr lang="en" sz="4400" b="1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rPr>
              <a:t>a</a:t>
            </a:r>
            <a:r>
              <a:rPr lang="en" sz="4400" b="1">
                <a:solidFill>
                  <a:schemeClr val="accent1"/>
                </a:solidFill>
                <a:latin typeface="Englebert"/>
                <a:ea typeface="Englebert"/>
                <a:cs typeface="Englebert"/>
                <a:sym typeface="Englebert"/>
              </a:rPr>
              <a:t>t</a:t>
            </a:r>
            <a:r>
              <a:rPr lang="en" sz="4400" b="1">
                <a:solidFill>
                  <a:schemeClr val="accent2"/>
                </a:solidFill>
                <a:latin typeface="Englebert"/>
                <a:ea typeface="Englebert"/>
                <a:cs typeface="Englebert"/>
                <a:sym typeface="Englebert"/>
              </a:rPr>
              <a:t>e</a:t>
            </a:r>
            <a:r>
              <a:rPr lang="en" sz="4400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d</a:t>
            </a:r>
            <a:r>
              <a:rPr lang="en" sz="4400" b="1">
                <a:solidFill>
                  <a:srgbClr val="2DC84D"/>
                </a:solidFill>
                <a:latin typeface="Englebert"/>
                <a:ea typeface="Englebert"/>
                <a:cs typeface="Englebert"/>
                <a:sym typeface="Englebert"/>
              </a:rPr>
              <a:t> </a:t>
            </a:r>
            <a:r>
              <a:rPr lang="en" sz="4400" b="1">
                <a:solidFill>
                  <a:schemeClr val="accent4"/>
                </a:solidFill>
                <a:latin typeface="Englebert"/>
                <a:ea typeface="Englebert"/>
                <a:cs typeface="Englebert"/>
                <a:sym typeface="Englebert"/>
              </a:rPr>
              <a:t>B</a:t>
            </a:r>
            <a:r>
              <a:rPr lang="en" sz="4400" b="1">
                <a:solidFill>
                  <a:schemeClr val="accent5"/>
                </a:solidFill>
                <a:latin typeface="Englebert"/>
                <a:ea typeface="Englebert"/>
                <a:cs typeface="Englebert"/>
                <a:sym typeface="Englebert"/>
              </a:rPr>
              <a:t>y</a:t>
            </a:r>
            <a:endParaRPr sz="4400" b="1">
              <a:solidFill>
                <a:schemeClr val="accent5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accent6"/>
                </a:solidFill>
                <a:latin typeface="Englebert"/>
                <a:ea typeface="Englebert"/>
                <a:cs typeface="Englebert"/>
                <a:sym typeface="Englebert"/>
              </a:rPr>
              <a:t>S</a:t>
            </a:r>
            <a:r>
              <a:rPr lang="en" sz="44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l</a:t>
            </a:r>
            <a:r>
              <a:rPr lang="en" sz="4400" b="1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rPr>
              <a:t>i</a:t>
            </a:r>
            <a:r>
              <a:rPr lang="en" sz="4400" b="1">
                <a:solidFill>
                  <a:schemeClr val="accent1"/>
                </a:solidFill>
                <a:latin typeface="Englebert"/>
                <a:ea typeface="Englebert"/>
                <a:cs typeface="Englebert"/>
                <a:sym typeface="Englebert"/>
              </a:rPr>
              <a:t>d</a:t>
            </a:r>
            <a:r>
              <a:rPr lang="en" sz="4400" b="1">
                <a:solidFill>
                  <a:schemeClr val="accent2"/>
                </a:solidFill>
                <a:latin typeface="Englebert"/>
                <a:ea typeface="Englebert"/>
                <a:cs typeface="Englebert"/>
                <a:sym typeface="Englebert"/>
              </a:rPr>
              <a:t>e</a:t>
            </a:r>
            <a:r>
              <a:rPr lang="en" sz="4400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s</a:t>
            </a:r>
            <a:r>
              <a:rPr lang="en" sz="4400" b="1">
                <a:solidFill>
                  <a:schemeClr val="accent4"/>
                </a:solidFill>
                <a:latin typeface="Englebert"/>
                <a:ea typeface="Englebert"/>
                <a:cs typeface="Englebert"/>
                <a:sym typeface="Englebert"/>
              </a:rPr>
              <a:t>M</a:t>
            </a:r>
            <a:r>
              <a:rPr lang="en" sz="4400" b="1">
                <a:solidFill>
                  <a:schemeClr val="accent5"/>
                </a:solidFill>
                <a:latin typeface="Englebert"/>
                <a:ea typeface="Englebert"/>
                <a:cs typeface="Englebert"/>
                <a:sym typeface="Englebert"/>
              </a:rPr>
              <a:t>a</a:t>
            </a:r>
            <a:r>
              <a:rPr lang="en" sz="4400" b="1">
                <a:solidFill>
                  <a:schemeClr val="accent6"/>
                </a:solidFill>
                <a:latin typeface="Englebert"/>
                <a:ea typeface="Englebert"/>
                <a:cs typeface="Englebert"/>
                <a:sym typeface="Englebert"/>
              </a:rPr>
              <a:t>n</a:t>
            </a:r>
            <a:r>
              <a:rPr lang="en" sz="44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i</a:t>
            </a:r>
            <a:r>
              <a:rPr lang="en" sz="4400" b="1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rPr>
              <a:t>a</a:t>
            </a:r>
            <a:endParaRPr sz="4400" b="1">
              <a:solidFill>
                <a:schemeClr val="lt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17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9" descr="A wooden door on the side of a hard wood floo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9755" r="159"/>
          <a:stretch/>
        </p:blipFill>
        <p:spPr>
          <a:xfrm rot="5400000">
            <a:off x="2666849" y="-2666850"/>
            <a:ext cx="6871426" cy="122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9"/>
          <p:cNvSpPr/>
          <p:nvPr/>
        </p:nvSpPr>
        <p:spPr>
          <a:xfrm rot="10612672">
            <a:off x="611457" y="396593"/>
            <a:ext cx="4502344" cy="5687288"/>
          </a:xfrm>
          <a:custGeom>
            <a:avLst/>
            <a:gdLst/>
            <a:ahLst/>
            <a:cxnLst/>
            <a:rect l="l" t="t" r="r" b="b"/>
            <a:pathLst>
              <a:path w="4670817" h="6257494" extrusionOk="0">
                <a:moveTo>
                  <a:pt x="4670817" y="6257494"/>
                </a:moveTo>
                <a:lnTo>
                  <a:pt x="4438346" y="6257494"/>
                </a:lnTo>
                <a:lnTo>
                  <a:pt x="4364253" y="6055707"/>
                </a:lnTo>
                <a:lnTo>
                  <a:pt x="4449914" y="6055707"/>
                </a:lnTo>
                <a:lnTo>
                  <a:pt x="4449914" y="5813564"/>
                </a:lnTo>
                <a:lnTo>
                  <a:pt x="4220515" y="5813564"/>
                </a:lnTo>
                <a:lnTo>
                  <a:pt x="4220515" y="6055707"/>
                </a:lnTo>
                <a:lnTo>
                  <a:pt x="4293095" y="6055707"/>
                </a:lnTo>
                <a:lnTo>
                  <a:pt x="4219001" y="6257494"/>
                </a:lnTo>
                <a:lnTo>
                  <a:pt x="3938934" y="6257494"/>
                </a:lnTo>
                <a:lnTo>
                  <a:pt x="3994841" y="6055707"/>
                </a:lnTo>
                <a:lnTo>
                  <a:pt x="4048678" y="6055707"/>
                </a:lnTo>
                <a:lnTo>
                  <a:pt x="4048678" y="5813564"/>
                </a:lnTo>
                <a:lnTo>
                  <a:pt x="3819279" y="5813564"/>
                </a:lnTo>
                <a:lnTo>
                  <a:pt x="3819279" y="6055707"/>
                </a:lnTo>
                <a:lnTo>
                  <a:pt x="3866898" y="6055707"/>
                </a:lnTo>
                <a:lnTo>
                  <a:pt x="3889047" y="6257494"/>
                </a:lnTo>
                <a:lnTo>
                  <a:pt x="3562635" y="6257494"/>
                </a:lnTo>
                <a:lnTo>
                  <a:pt x="3562635" y="6055707"/>
                </a:lnTo>
                <a:lnTo>
                  <a:pt x="3647442" y="6055707"/>
                </a:lnTo>
                <a:lnTo>
                  <a:pt x="3647442" y="5813564"/>
                </a:lnTo>
                <a:lnTo>
                  <a:pt x="3418043" y="5813564"/>
                </a:lnTo>
                <a:lnTo>
                  <a:pt x="3418043" y="6055707"/>
                </a:lnTo>
                <a:lnTo>
                  <a:pt x="3471801" y="6055707"/>
                </a:lnTo>
                <a:lnTo>
                  <a:pt x="3471801" y="6257494"/>
                </a:lnTo>
                <a:lnTo>
                  <a:pt x="3240916" y="6257494"/>
                </a:lnTo>
                <a:lnTo>
                  <a:pt x="3166823" y="6055707"/>
                </a:lnTo>
                <a:lnTo>
                  <a:pt x="3246206" y="6055707"/>
                </a:lnTo>
                <a:lnTo>
                  <a:pt x="3246206" y="5813564"/>
                </a:lnTo>
                <a:lnTo>
                  <a:pt x="3016807" y="5813564"/>
                </a:lnTo>
                <a:lnTo>
                  <a:pt x="3016807" y="6055707"/>
                </a:lnTo>
                <a:lnTo>
                  <a:pt x="3090477" y="6055707"/>
                </a:lnTo>
                <a:lnTo>
                  <a:pt x="3016383" y="6257494"/>
                </a:lnTo>
                <a:lnTo>
                  <a:pt x="2774394" y="6257494"/>
                </a:lnTo>
                <a:lnTo>
                  <a:pt x="2774394" y="6055707"/>
                </a:lnTo>
                <a:lnTo>
                  <a:pt x="2844970" y="6055707"/>
                </a:lnTo>
                <a:lnTo>
                  <a:pt x="2844970" y="5813564"/>
                </a:lnTo>
                <a:lnTo>
                  <a:pt x="2615571" y="5813564"/>
                </a:lnTo>
                <a:lnTo>
                  <a:pt x="2615571" y="6055707"/>
                </a:lnTo>
                <a:lnTo>
                  <a:pt x="2683560" y="6055707"/>
                </a:lnTo>
                <a:lnTo>
                  <a:pt x="2683560" y="6257494"/>
                </a:lnTo>
                <a:lnTo>
                  <a:pt x="2354456" y="6257494"/>
                </a:lnTo>
                <a:lnTo>
                  <a:pt x="2367055" y="6055707"/>
                </a:lnTo>
                <a:lnTo>
                  <a:pt x="2443734" y="6055707"/>
                </a:lnTo>
                <a:lnTo>
                  <a:pt x="2443734" y="5813564"/>
                </a:lnTo>
                <a:lnTo>
                  <a:pt x="2214335" y="5813564"/>
                </a:lnTo>
                <a:lnTo>
                  <a:pt x="2214335" y="5888960"/>
                </a:lnTo>
                <a:lnTo>
                  <a:pt x="2197996" y="5891054"/>
                </a:lnTo>
                <a:lnTo>
                  <a:pt x="2214335" y="5940814"/>
                </a:lnTo>
                <a:lnTo>
                  <a:pt x="2214335" y="6055707"/>
                </a:lnTo>
                <a:lnTo>
                  <a:pt x="2252059" y="6055707"/>
                </a:lnTo>
                <a:lnTo>
                  <a:pt x="2318315" y="6257494"/>
                </a:lnTo>
                <a:lnTo>
                  <a:pt x="2011412" y="6257494"/>
                </a:lnTo>
                <a:lnTo>
                  <a:pt x="1957745" y="6055707"/>
                </a:lnTo>
                <a:lnTo>
                  <a:pt x="2042498" y="6055707"/>
                </a:lnTo>
                <a:lnTo>
                  <a:pt x="2042498" y="5813564"/>
                </a:lnTo>
                <a:lnTo>
                  <a:pt x="1813098" y="5813564"/>
                </a:lnTo>
                <a:lnTo>
                  <a:pt x="1813098" y="6055707"/>
                </a:lnTo>
                <a:lnTo>
                  <a:pt x="1895469" y="6055707"/>
                </a:lnTo>
                <a:lnTo>
                  <a:pt x="1841802" y="6257494"/>
                </a:lnTo>
                <a:lnTo>
                  <a:pt x="1562259" y="6257494"/>
                </a:lnTo>
                <a:lnTo>
                  <a:pt x="1562259" y="6055707"/>
                </a:lnTo>
                <a:lnTo>
                  <a:pt x="1641262" y="6055707"/>
                </a:lnTo>
                <a:lnTo>
                  <a:pt x="1641262" y="5813564"/>
                </a:lnTo>
                <a:lnTo>
                  <a:pt x="1411862" y="5813564"/>
                </a:lnTo>
                <a:lnTo>
                  <a:pt x="1411862" y="6055707"/>
                </a:lnTo>
                <a:lnTo>
                  <a:pt x="1471425" y="6055707"/>
                </a:lnTo>
                <a:lnTo>
                  <a:pt x="1471425" y="6257494"/>
                </a:lnTo>
                <a:lnTo>
                  <a:pt x="1230719" y="6257494"/>
                </a:lnTo>
                <a:lnTo>
                  <a:pt x="1177052" y="6055707"/>
                </a:lnTo>
                <a:lnTo>
                  <a:pt x="1240026" y="6055707"/>
                </a:lnTo>
                <a:lnTo>
                  <a:pt x="1240026" y="5813564"/>
                </a:lnTo>
                <a:lnTo>
                  <a:pt x="1010626" y="5813564"/>
                </a:lnTo>
                <a:lnTo>
                  <a:pt x="1010626" y="6055707"/>
                </a:lnTo>
                <a:lnTo>
                  <a:pt x="1123902" y="6055707"/>
                </a:lnTo>
                <a:lnTo>
                  <a:pt x="1070235" y="6257494"/>
                </a:lnTo>
                <a:lnTo>
                  <a:pt x="789011" y="6257494"/>
                </a:lnTo>
                <a:lnTo>
                  <a:pt x="801609" y="6055707"/>
                </a:lnTo>
                <a:lnTo>
                  <a:pt x="838790" y="6055707"/>
                </a:lnTo>
                <a:lnTo>
                  <a:pt x="838790" y="5813564"/>
                </a:lnTo>
                <a:lnTo>
                  <a:pt x="609390" y="5813564"/>
                </a:lnTo>
                <a:lnTo>
                  <a:pt x="609390" y="6055707"/>
                </a:lnTo>
                <a:lnTo>
                  <a:pt x="674387" y="6055707"/>
                </a:lnTo>
                <a:lnTo>
                  <a:pt x="740643" y="6257494"/>
                </a:lnTo>
                <a:lnTo>
                  <a:pt x="433760" y="6257494"/>
                </a:lnTo>
                <a:lnTo>
                  <a:pt x="380093" y="6055707"/>
                </a:lnTo>
                <a:lnTo>
                  <a:pt x="437556" y="6055707"/>
                </a:lnTo>
                <a:lnTo>
                  <a:pt x="437556" y="5813564"/>
                </a:lnTo>
                <a:lnTo>
                  <a:pt x="208156" y="5813564"/>
                </a:lnTo>
                <a:lnTo>
                  <a:pt x="208156" y="6055707"/>
                </a:lnTo>
                <a:lnTo>
                  <a:pt x="297953" y="6055707"/>
                </a:lnTo>
                <a:lnTo>
                  <a:pt x="244287" y="6257494"/>
                </a:lnTo>
                <a:lnTo>
                  <a:pt x="0" y="6257494"/>
                </a:lnTo>
                <a:lnTo>
                  <a:pt x="0" y="170205"/>
                </a:lnTo>
                <a:cubicBezTo>
                  <a:pt x="0" y="76203"/>
                  <a:pt x="76203" y="0"/>
                  <a:pt x="170205" y="0"/>
                </a:cubicBezTo>
                <a:lnTo>
                  <a:pt x="4500613" y="0"/>
                </a:lnTo>
                <a:cubicBezTo>
                  <a:pt x="4594615" y="0"/>
                  <a:pt x="4670817" y="76203"/>
                  <a:pt x="4670817" y="170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9"/>
          <p:cNvSpPr/>
          <p:nvPr/>
        </p:nvSpPr>
        <p:spPr>
          <a:xfrm>
            <a:off x="5914725" y="0"/>
            <a:ext cx="512700" cy="6871500"/>
          </a:xfrm>
          <a:prstGeom prst="rect">
            <a:avLst/>
          </a:prstGeom>
          <a:solidFill>
            <a:srgbClr val="000000">
              <a:alpha val="15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9"/>
          <p:cNvSpPr/>
          <p:nvPr/>
        </p:nvSpPr>
        <p:spPr>
          <a:xfrm rot="5399555">
            <a:off x="5855096" y="598851"/>
            <a:ext cx="6956700" cy="5658600"/>
          </a:xfrm>
          <a:prstGeom prst="round2SameRect">
            <a:avLst>
              <a:gd name="adj1" fmla="val 3599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37" name="Google Shape;737;p9"/>
          <p:cNvSpPr/>
          <p:nvPr/>
        </p:nvSpPr>
        <p:spPr>
          <a:xfrm rot="5400000">
            <a:off x="5935010" y="750965"/>
            <a:ext cx="6736080" cy="5437649"/>
          </a:xfrm>
          <a:custGeom>
            <a:avLst/>
            <a:gdLst/>
            <a:ahLst/>
            <a:cxnLst/>
            <a:rect l="l" t="t" r="r" b="b"/>
            <a:pathLst>
              <a:path w="6096000" h="10714580" extrusionOk="0">
                <a:moveTo>
                  <a:pt x="0" y="10714580"/>
                </a:moveTo>
                <a:lnTo>
                  <a:pt x="0" y="219395"/>
                </a:lnTo>
                <a:cubicBezTo>
                  <a:pt x="0" y="98226"/>
                  <a:pt x="98226" y="0"/>
                  <a:pt x="219395" y="0"/>
                </a:cubicBezTo>
                <a:lnTo>
                  <a:pt x="5876605" y="0"/>
                </a:lnTo>
                <a:cubicBezTo>
                  <a:pt x="5997774" y="0"/>
                  <a:pt x="6096000" y="98226"/>
                  <a:pt x="6096000" y="219395"/>
                </a:cubicBezTo>
                <a:lnTo>
                  <a:pt x="6096000" y="10714580"/>
                </a:lnTo>
                <a:lnTo>
                  <a:pt x="6096000" y="10714580"/>
                </a:lnTo>
              </a:path>
            </a:pathLst>
          </a:custGeom>
          <a:noFill/>
          <a:ln w="19050" cap="flat" cmpd="sng">
            <a:solidFill>
              <a:srgbClr val="D8D8D8"/>
            </a:solidFill>
            <a:prstDash val="lgDash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9"/>
          <p:cNvSpPr/>
          <p:nvPr/>
        </p:nvSpPr>
        <p:spPr>
          <a:xfrm rot="-10424515">
            <a:off x="826873" y="507076"/>
            <a:ext cx="4499118" cy="5680249"/>
          </a:xfrm>
          <a:custGeom>
            <a:avLst/>
            <a:gdLst/>
            <a:ahLst/>
            <a:cxnLst/>
            <a:rect l="l" t="t" r="r" b="b"/>
            <a:pathLst>
              <a:path w="4670817" h="6257494" extrusionOk="0">
                <a:moveTo>
                  <a:pt x="4670817" y="6257494"/>
                </a:moveTo>
                <a:lnTo>
                  <a:pt x="4438346" y="6257494"/>
                </a:lnTo>
                <a:lnTo>
                  <a:pt x="4364253" y="6055707"/>
                </a:lnTo>
                <a:lnTo>
                  <a:pt x="4449914" y="6055707"/>
                </a:lnTo>
                <a:lnTo>
                  <a:pt x="4449914" y="5813564"/>
                </a:lnTo>
                <a:lnTo>
                  <a:pt x="4220515" y="5813564"/>
                </a:lnTo>
                <a:lnTo>
                  <a:pt x="4220515" y="6055707"/>
                </a:lnTo>
                <a:lnTo>
                  <a:pt x="4293095" y="6055707"/>
                </a:lnTo>
                <a:lnTo>
                  <a:pt x="4219001" y="6257494"/>
                </a:lnTo>
                <a:lnTo>
                  <a:pt x="3938934" y="6257494"/>
                </a:lnTo>
                <a:lnTo>
                  <a:pt x="3994841" y="6055707"/>
                </a:lnTo>
                <a:lnTo>
                  <a:pt x="4048678" y="6055707"/>
                </a:lnTo>
                <a:lnTo>
                  <a:pt x="4048678" y="5813564"/>
                </a:lnTo>
                <a:lnTo>
                  <a:pt x="3819279" y="5813564"/>
                </a:lnTo>
                <a:lnTo>
                  <a:pt x="3819279" y="6055707"/>
                </a:lnTo>
                <a:lnTo>
                  <a:pt x="3866898" y="6055707"/>
                </a:lnTo>
                <a:lnTo>
                  <a:pt x="3889047" y="6257494"/>
                </a:lnTo>
                <a:lnTo>
                  <a:pt x="3562635" y="6257494"/>
                </a:lnTo>
                <a:lnTo>
                  <a:pt x="3562635" y="6055707"/>
                </a:lnTo>
                <a:lnTo>
                  <a:pt x="3647442" y="6055707"/>
                </a:lnTo>
                <a:lnTo>
                  <a:pt x="3647442" y="5813564"/>
                </a:lnTo>
                <a:lnTo>
                  <a:pt x="3418043" y="5813564"/>
                </a:lnTo>
                <a:lnTo>
                  <a:pt x="3418043" y="6055707"/>
                </a:lnTo>
                <a:lnTo>
                  <a:pt x="3471801" y="6055707"/>
                </a:lnTo>
                <a:lnTo>
                  <a:pt x="3471801" y="6257494"/>
                </a:lnTo>
                <a:lnTo>
                  <a:pt x="3240916" y="6257494"/>
                </a:lnTo>
                <a:lnTo>
                  <a:pt x="3166823" y="6055707"/>
                </a:lnTo>
                <a:lnTo>
                  <a:pt x="3246206" y="6055707"/>
                </a:lnTo>
                <a:lnTo>
                  <a:pt x="3246206" y="5813564"/>
                </a:lnTo>
                <a:lnTo>
                  <a:pt x="3016807" y="5813564"/>
                </a:lnTo>
                <a:lnTo>
                  <a:pt x="3016807" y="6055707"/>
                </a:lnTo>
                <a:lnTo>
                  <a:pt x="3090477" y="6055707"/>
                </a:lnTo>
                <a:lnTo>
                  <a:pt x="3016383" y="6257494"/>
                </a:lnTo>
                <a:lnTo>
                  <a:pt x="2774394" y="6257494"/>
                </a:lnTo>
                <a:lnTo>
                  <a:pt x="2774394" y="6055707"/>
                </a:lnTo>
                <a:lnTo>
                  <a:pt x="2844970" y="6055707"/>
                </a:lnTo>
                <a:lnTo>
                  <a:pt x="2844970" y="5813564"/>
                </a:lnTo>
                <a:lnTo>
                  <a:pt x="2615571" y="5813564"/>
                </a:lnTo>
                <a:lnTo>
                  <a:pt x="2615571" y="6055707"/>
                </a:lnTo>
                <a:lnTo>
                  <a:pt x="2683560" y="6055707"/>
                </a:lnTo>
                <a:lnTo>
                  <a:pt x="2683560" y="6257494"/>
                </a:lnTo>
                <a:lnTo>
                  <a:pt x="2354456" y="6257494"/>
                </a:lnTo>
                <a:lnTo>
                  <a:pt x="2367055" y="6055707"/>
                </a:lnTo>
                <a:lnTo>
                  <a:pt x="2443734" y="6055707"/>
                </a:lnTo>
                <a:lnTo>
                  <a:pt x="2443734" y="5813564"/>
                </a:lnTo>
                <a:lnTo>
                  <a:pt x="2214335" y="5813564"/>
                </a:lnTo>
                <a:lnTo>
                  <a:pt x="2214335" y="5888960"/>
                </a:lnTo>
                <a:lnTo>
                  <a:pt x="2197996" y="5891054"/>
                </a:lnTo>
                <a:lnTo>
                  <a:pt x="2214335" y="5940814"/>
                </a:lnTo>
                <a:lnTo>
                  <a:pt x="2214335" y="6055707"/>
                </a:lnTo>
                <a:lnTo>
                  <a:pt x="2252059" y="6055707"/>
                </a:lnTo>
                <a:lnTo>
                  <a:pt x="2318315" y="6257494"/>
                </a:lnTo>
                <a:lnTo>
                  <a:pt x="2011412" y="6257494"/>
                </a:lnTo>
                <a:lnTo>
                  <a:pt x="1957745" y="6055707"/>
                </a:lnTo>
                <a:lnTo>
                  <a:pt x="2042498" y="6055707"/>
                </a:lnTo>
                <a:lnTo>
                  <a:pt x="2042498" y="5813564"/>
                </a:lnTo>
                <a:lnTo>
                  <a:pt x="1813098" y="5813564"/>
                </a:lnTo>
                <a:lnTo>
                  <a:pt x="1813098" y="6055707"/>
                </a:lnTo>
                <a:lnTo>
                  <a:pt x="1895469" y="6055707"/>
                </a:lnTo>
                <a:lnTo>
                  <a:pt x="1841802" y="6257494"/>
                </a:lnTo>
                <a:lnTo>
                  <a:pt x="1562259" y="6257494"/>
                </a:lnTo>
                <a:lnTo>
                  <a:pt x="1562259" y="6055707"/>
                </a:lnTo>
                <a:lnTo>
                  <a:pt x="1641262" y="6055707"/>
                </a:lnTo>
                <a:lnTo>
                  <a:pt x="1641262" y="5813564"/>
                </a:lnTo>
                <a:lnTo>
                  <a:pt x="1411862" y="5813564"/>
                </a:lnTo>
                <a:lnTo>
                  <a:pt x="1411862" y="6055707"/>
                </a:lnTo>
                <a:lnTo>
                  <a:pt x="1471425" y="6055707"/>
                </a:lnTo>
                <a:lnTo>
                  <a:pt x="1471425" y="6257494"/>
                </a:lnTo>
                <a:lnTo>
                  <a:pt x="1230719" y="6257494"/>
                </a:lnTo>
                <a:lnTo>
                  <a:pt x="1177052" y="6055707"/>
                </a:lnTo>
                <a:lnTo>
                  <a:pt x="1240026" y="6055707"/>
                </a:lnTo>
                <a:lnTo>
                  <a:pt x="1240026" y="5813564"/>
                </a:lnTo>
                <a:lnTo>
                  <a:pt x="1010626" y="5813564"/>
                </a:lnTo>
                <a:lnTo>
                  <a:pt x="1010626" y="6055707"/>
                </a:lnTo>
                <a:lnTo>
                  <a:pt x="1123902" y="6055707"/>
                </a:lnTo>
                <a:lnTo>
                  <a:pt x="1070235" y="6257494"/>
                </a:lnTo>
                <a:lnTo>
                  <a:pt x="789011" y="6257494"/>
                </a:lnTo>
                <a:lnTo>
                  <a:pt x="801609" y="6055707"/>
                </a:lnTo>
                <a:lnTo>
                  <a:pt x="838790" y="6055707"/>
                </a:lnTo>
                <a:lnTo>
                  <a:pt x="838790" y="5813564"/>
                </a:lnTo>
                <a:lnTo>
                  <a:pt x="609390" y="5813564"/>
                </a:lnTo>
                <a:lnTo>
                  <a:pt x="609390" y="6055707"/>
                </a:lnTo>
                <a:lnTo>
                  <a:pt x="674387" y="6055707"/>
                </a:lnTo>
                <a:lnTo>
                  <a:pt x="740643" y="6257494"/>
                </a:lnTo>
                <a:lnTo>
                  <a:pt x="433760" y="6257494"/>
                </a:lnTo>
                <a:lnTo>
                  <a:pt x="380093" y="6055707"/>
                </a:lnTo>
                <a:lnTo>
                  <a:pt x="437556" y="6055707"/>
                </a:lnTo>
                <a:lnTo>
                  <a:pt x="437556" y="5813564"/>
                </a:lnTo>
                <a:lnTo>
                  <a:pt x="208156" y="5813564"/>
                </a:lnTo>
                <a:lnTo>
                  <a:pt x="208156" y="6055707"/>
                </a:lnTo>
                <a:lnTo>
                  <a:pt x="297953" y="6055707"/>
                </a:lnTo>
                <a:lnTo>
                  <a:pt x="244287" y="6257494"/>
                </a:lnTo>
                <a:lnTo>
                  <a:pt x="0" y="6257494"/>
                </a:lnTo>
                <a:lnTo>
                  <a:pt x="0" y="170205"/>
                </a:lnTo>
                <a:cubicBezTo>
                  <a:pt x="0" y="76203"/>
                  <a:pt x="76203" y="0"/>
                  <a:pt x="170205" y="0"/>
                </a:cubicBezTo>
                <a:lnTo>
                  <a:pt x="4500613" y="0"/>
                </a:lnTo>
                <a:cubicBezTo>
                  <a:pt x="4594615" y="0"/>
                  <a:pt x="4670817" y="76203"/>
                  <a:pt x="4670817" y="170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9"/>
          <p:cNvSpPr/>
          <p:nvPr/>
        </p:nvSpPr>
        <p:spPr>
          <a:xfrm rot="10800000">
            <a:off x="643438" y="640948"/>
            <a:ext cx="4495661" cy="5678676"/>
          </a:xfrm>
          <a:custGeom>
            <a:avLst/>
            <a:gdLst/>
            <a:ahLst/>
            <a:cxnLst/>
            <a:rect l="l" t="t" r="r" b="b"/>
            <a:pathLst>
              <a:path w="4670817" h="6257494" extrusionOk="0">
                <a:moveTo>
                  <a:pt x="4670817" y="6257494"/>
                </a:moveTo>
                <a:lnTo>
                  <a:pt x="4438346" y="6257494"/>
                </a:lnTo>
                <a:lnTo>
                  <a:pt x="4364253" y="6055707"/>
                </a:lnTo>
                <a:lnTo>
                  <a:pt x="4449914" y="6055707"/>
                </a:lnTo>
                <a:lnTo>
                  <a:pt x="4449914" y="5813564"/>
                </a:lnTo>
                <a:lnTo>
                  <a:pt x="4220515" y="5813564"/>
                </a:lnTo>
                <a:lnTo>
                  <a:pt x="4220515" y="6055707"/>
                </a:lnTo>
                <a:lnTo>
                  <a:pt x="4293095" y="6055707"/>
                </a:lnTo>
                <a:lnTo>
                  <a:pt x="4219001" y="6257494"/>
                </a:lnTo>
                <a:lnTo>
                  <a:pt x="3938934" y="6257494"/>
                </a:lnTo>
                <a:lnTo>
                  <a:pt x="3994841" y="6055707"/>
                </a:lnTo>
                <a:lnTo>
                  <a:pt x="4048678" y="6055707"/>
                </a:lnTo>
                <a:lnTo>
                  <a:pt x="4048678" y="5813564"/>
                </a:lnTo>
                <a:lnTo>
                  <a:pt x="3819279" y="5813564"/>
                </a:lnTo>
                <a:lnTo>
                  <a:pt x="3819279" y="6055707"/>
                </a:lnTo>
                <a:lnTo>
                  <a:pt x="3866898" y="6055707"/>
                </a:lnTo>
                <a:lnTo>
                  <a:pt x="3889047" y="6257494"/>
                </a:lnTo>
                <a:lnTo>
                  <a:pt x="3562635" y="6257494"/>
                </a:lnTo>
                <a:lnTo>
                  <a:pt x="3562635" y="6055707"/>
                </a:lnTo>
                <a:lnTo>
                  <a:pt x="3647442" y="6055707"/>
                </a:lnTo>
                <a:lnTo>
                  <a:pt x="3647442" y="5813564"/>
                </a:lnTo>
                <a:lnTo>
                  <a:pt x="3418043" y="5813564"/>
                </a:lnTo>
                <a:lnTo>
                  <a:pt x="3418043" y="6055707"/>
                </a:lnTo>
                <a:lnTo>
                  <a:pt x="3471801" y="6055707"/>
                </a:lnTo>
                <a:lnTo>
                  <a:pt x="3471801" y="6257494"/>
                </a:lnTo>
                <a:lnTo>
                  <a:pt x="3240916" y="6257494"/>
                </a:lnTo>
                <a:lnTo>
                  <a:pt x="3166823" y="6055707"/>
                </a:lnTo>
                <a:lnTo>
                  <a:pt x="3246206" y="6055707"/>
                </a:lnTo>
                <a:lnTo>
                  <a:pt x="3246206" y="5813564"/>
                </a:lnTo>
                <a:lnTo>
                  <a:pt x="3016807" y="5813564"/>
                </a:lnTo>
                <a:lnTo>
                  <a:pt x="3016807" y="6055707"/>
                </a:lnTo>
                <a:lnTo>
                  <a:pt x="3090477" y="6055707"/>
                </a:lnTo>
                <a:lnTo>
                  <a:pt x="3016383" y="6257494"/>
                </a:lnTo>
                <a:lnTo>
                  <a:pt x="2774394" y="6257494"/>
                </a:lnTo>
                <a:lnTo>
                  <a:pt x="2774394" y="6055707"/>
                </a:lnTo>
                <a:lnTo>
                  <a:pt x="2844970" y="6055707"/>
                </a:lnTo>
                <a:lnTo>
                  <a:pt x="2844970" y="5813564"/>
                </a:lnTo>
                <a:lnTo>
                  <a:pt x="2615571" y="5813564"/>
                </a:lnTo>
                <a:lnTo>
                  <a:pt x="2615571" y="6055707"/>
                </a:lnTo>
                <a:lnTo>
                  <a:pt x="2683560" y="6055707"/>
                </a:lnTo>
                <a:lnTo>
                  <a:pt x="2683560" y="6257494"/>
                </a:lnTo>
                <a:lnTo>
                  <a:pt x="2354456" y="6257494"/>
                </a:lnTo>
                <a:lnTo>
                  <a:pt x="2367055" y="6055707"/>
                </a:lnTo>
                <a:lnTo>
                  <a:pt x="2443734" y="6055707"/>
                </a:lnTo>
                <a:lnTo>
                  <a:pt x="2443734" y="5813564"/>
                </a:lnTo>
                <a:lnTo>
                  <a:pt x="2214335" y="5813564"/>
                </a:lnTo>
                <a:lnTo>
                  <a:pt x="2214335" y="5888960"/>
                </a:lnTo>
                <a:lnTo>
                  <a:pt x="2197996" y="5891054"/>
                </a:lnTo>
                <a:lnTo>
                  <a:pt x="2214335" y="5940814"/>
                </a:lnTo>
                <a:lnTo>
                  <a:pt x="2214335" y="6055707"/>
                </a:lnTo>
                <a:lnTo>
                  <a:pt x="2252059" y="6055707"/>
                </a:lnTo>
                <a:lnTo>
                  <a:pt x="2318315" y="6257494"/>
                </a:lnTo>
                <a:lnTo>
                  <a:pt x="2011412" y="6257494"/>
                </a:lnTo>
                <a:lnTo>
                  <a:pt x="1957745" y="6055707"/>
                </a:lnTo>
                <a:lnTo>
                  <a:pt x="2042498" y="6055707"/>
                </a:lnTo>
                <a:lnTo>
                  <a:pt x="2042498" y="5813564"/>
                </a:lnTo>
                <a:lnTo>
                  <a:pt x="1813098" y="5813564"/>
                </a:lnTo>
                <a:lnTo>
                  <a:pt x="1813098" y="6055707"/>
                </a:lnTo>
                <a:lnTo>
                  <a:pt x="1895469" y="6055707"/>
                </a:lnTo>
                <a:lnTo>
                  <a:pt x="1841802" y="6257494"/>
                </a:lnTo>
                <a:lnTo>
                  <a:pt x="1562259" y="6257494"/>
                </a:lnTo>
                <a:lnTo>
                  <a:pt x="1562259" y="6055707"/>
                </a:lnTo>
                <a:lnTo>
                  <a:pt x="1641262" y="6055707"/>
                </a:lnTo>
                <a:lnTo>
                  <a:pt x="1641262" y="5813564"/>
                </a:lnTo>
                <a:lnTo>
                  <a:pt x="1411862" y="5813564"/>
                </a:lnTo>
                <a:lnTo>
                  <a:pt x="1411862" y="6055707"/>
                </a:lnTo>
                <a:lnTo>
                  <a:pt x="1471425" y="6055707"/>
                </a:lnTo>
                <a:lnTo>
                  <a:pt x="1471425" y="6257494"/>
                </a:lnTo>
                <a:lnTo>
                  <a:pt x="1230719" y="6257494"/>
                </a:lnTo>
                <a:lnTo>
                  <a:pt x="1177052" y="6055707"/>
                </a:lnTo>
                <a:lnTo>
                  <a:pt x="1240026" y="6055707"/>
                </a:lnTo>
                <a:lnTo>
                  <a:pt x="1240026" y="5813564"/>
                </a:lnTo>
                <a:lnTo>
                  <a:pt x="1010626" y="5813564"/>
                </a:lnTo>
                <a:lnTo>
                  <a:pt x="1010626" y="6055707"/>
                </a:lnTo>
                <a:lnTo>
                  <a:pt x="1123902" y="6055707"/>
                </a:lnTo>
                <a:lnTo>
                  <a:pt x="1070235" y="6257494"/>
                </a:lnTo>
                <a:lnTo>
                  <a:pt x="789011" y="6257494"/>
                </a:lnTo>
                <a:lnTo>
                  <a:pt x="801609" y="6055707"/>
                </a:lnTo>
                <a:lnTo>
                  <a:pt x="838790" y="6055707"/>
                </a:lnTo>
                <a:lnTo>
                  <a:pt x="838790" y="5813564"/>
                </a:lnTo>
                <a:lnTo>
                  <a:pt x="609390" y="5813564"/>
                </a:lnTo>
                <a:lnTo>
                  <a:pt x="609390" y="6055707"/>
                </a:lnTo>
                <a:lnTo>
                  <a:pt x="674387" y="6055707"/>
                </a:lnTo>
                <a:lnTo>
                  <a:pt x="740643" y="6257494"/>
                </a:lnTo>
                <a:lnTo>
                  <a:pt x="433760" y="6257494"/>
                </a:lnTo>
                <a:lnTo>
                  <a:pt x="380093" y="6055707"/>
                </a:lnTo>
                <a:lnTo>
                  <a:pt x="437556" y="6055707"/>
                </a:lnTo>
                <a:lnTo>
                  <a:pt x="437556" y="5813564"/>
                </a:lnTo>
                <a:lnTo>
                  <a:pt x="208156" y="5813564"/>
                </a:lnTo>
                <a:lnTo>
                  <a:pt x="208156" y="6055707"/>
                </a:lnTo>
                <a:lnTo>
                  <a:pt x="297953" y="6055707"/>
                </a:lnTo>
                <a:lnTo>
                  <a:pt x="244287" y="6257494"/>
                </a:lnTo>
                <a:lnTo>
                  <a:pt x="0" y="6257494"/>
                </a:lnTo>
                <a:lnTo>
                  <a:pt x="0" y="170205"/>
                </a:lnTo>
                <a:cubicBezTo>
                  <a:pt x="0" y="76203"/>
                  <a:pt x="76203" y="0"/>
                  <a:pt x="170205" y="0"/>
                </a:cubicBezTo>
                <a:lnTo>
                  <a:pt x="4500613" y="0"/>
                </a:lnTo>
                <a:cubicBezTo>
                  <a:pt x="4594615" y="0"/>
                  <a:pt x="4670817" y="76203"/>
                  <a:pt x="4670817" y="170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9"/>
          <p:cNvSpPr txBox="1">
            <a:spLocks noGrp="1"/>
          </p:cNvSpPr>
          <p:nvPr>
            <p:ph type="subTitle" idx="1"/>
          </p:nvPr>
        </p:nvSpPr>
        <p:spPr>
          <a:xfrm>
            <a:off x="975575" y="1204875"/>
            <a:ext cx="3948600" cy="443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2" name="Google Shape;742;p9"/>
          <p:cNvSpPr/>
          <p:nvPr/>
        </p:nvSpPr>
        <p:spPr>
          <a:xfrm rot="5400000">
            <a:off x="11046363" y="293700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9"/>
          <p:cNvSpPr/>
          <p:nvPr/>
        </p:nvSpPr>
        <p:spPr>
          <a:xfrm rot="5400000">
            <a:off x="11046363" y="1396575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9"/>
          <p:cNvSpPr/>
          <p:nvPr/>
        </p:nvSpPr>
        <p:spPr>
          <a:xfrm rot="5400000">
            <a:off x="11046363" y="2499425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9"/>
          <p:cNvSpPr/>
          <p:nvPr/>
        </p:nvSpPr>
        <p:spPr>
          <a:xfrm rot="5400000">
            <a:off x="11046363" y="3602300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9"/>
          <p:cNvSpPr/>
          <p:nvPr/>
        </p:nvSpPr>
        <p:spPr>
          <a:xfrm rot="5400000">
            <a:off x="11046363" y="4705200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9"/>
          <p:cNvSpPr/>
          <p:nvPr/>
        </p:nvSpPr>
        <p:spPr>
          <a:xfrm rot="5400000">
            <a:off x="11046363" y="5808075"/>
            <a:ext cx="1038900" cy="756300"/>
          </a:xfrm>
          <a:prstGeom prst="round2SameRect">
            <a:avLst>
              <a:gd name="adj1" fmla="val 18262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9"/>
          <p:cNvSpPr/>
          <p:nvPr/>
        </p:nvSpPr>
        <p:spPr>
          <a:xfrm rot="5399492">
            <a:off x="5392110" y="563043"/>
            <a:ext cx="7097746" cy="5658536"/>
          </a:xfrm>
          <a:prstGeom prst="round2SameRect">
            <a:avLst>
              <a:gd name="adj1" fmla="val 3599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304800" dir="1920000" algn="bl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9"/>
          <p:cNvSpPr/>
          <p:nvPr/>
        </p:nvSpPr>
        <p:spPr>
          <a:xfrm rot="5400000">
            <a:off x="5554010" y="674765"/>
            <a:ext cx="6736080" cy="5437649"/>
          </a:xfrm>
          <a:custGeom>
            <a:avLst/>
            <a:gdLst/>
            <a:ahLst/>
            <a:cxnLst/>
            <a:rect l="l" t="t" r="r" b="b"/>
            <a:pathLst>
              <a:path w="6096000" h="10714580" extrusionOk="0">
                <a:moveTo>
                  <a:pt x="0" y="10714580"/>
                </a:moveTo>
                <a:lnTo>
                  <a:pt x="0" y="219395"/>
                </a:lnTo>
                <a:cubicBezTo>
                  <a:pt x="0" y="98226"/>
                  <a:pt x="98226" y="0"/>
                  <a:pt x="219395" y="0"/>
                </a:cubicBezTo>
                <a:lnTo>
                  <a:pt x="5876605" y="0"/>
                </a:lnTo>
                <a:cubicBezTo>
                  <a:pt x="5997774" y="0"/>
                  <a:pt x="6096000" y="98226"/>
                  <a:pt x="6096000" y="219395"/>
                </a:cubicBezTo>
                <a:lnTo>
                  <a:pt x="6096000" y="10714580"/>
                </a:lnTo>
                <a:lnTo>
                  <a:pt x="6096000" y="10714580"/>
                </a:lnTo>
              </a:path>
            </a:pathLst>
          </a:custGeom>
          <a:noFill/>
          <a:ln w="19050" cap="flat" cmpd="sng">
            <a:solidFill>
              <a:srgbClr val="D8D8D8"/>
            </a:solidFill>
            <a:prstDash val="lgDash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9"/>
          <p:cNvSpPr txBox="1">
            <a:spLocks noGrp="1"/>
          </p:cNvSpPr>
          <p:nvPr>
            <p:ph type="title"/>
          </p:nvPr>
        </p:nvSpPr>
        <p:spPr>
          <a:xfrm rot="76719">
            <a:off x="7217622" y="4840284"/>
            <a:ext cx="4342381" cy="13509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751" name="Google Shape;751;p9"/>
          <p:cNvSpPr txBox="1"/>
          <p:nvPr/>
        </p:nvSpPr>
        <p:spPr>
          <a:xfrm rot="5400000">
            <a:off x="-679350" y="6325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CUSTOM_13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" name="Google Shape;753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54" name="Google Shape;754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5" name="Google Shape;755;p10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6" name="Google Shape;756;p10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757" name="Google Shape;757;p10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758" name="Google Shape;758;p10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9" name="Google Shape;759;p10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0" name="Google Shape;760;p10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1" name="Google Shape;761;p10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2" name="Google Shape;762;p10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494728" y="423291"/>
            <a:ext cx="11202447" cy="6434708"/>
          </a:xfrm>
          <a:custGeom>
            <a:avLst/>
            <a:gdLst/>
            <a:ahLst/>
            <a:cxnLst/>
            <a:rect l="l" t="t" r="r" b="b"/>
            <a:pathLst>
              <a:path w="11202447" h="6434708" extrusionOk="0">
                <a:moveTo>
                  <a:pt x="0" y="0"/>
                </a:moveTo>
                <a:lnTo>
                  <a:pt x="11202448" y="0"/>
                </a:lnTo>
                <a:lnTo>
                  <a:pt x="11202448" y="6434709"/>
                </a:lnTo>
                <a:lnTo>
                  <a:pt x="0" y="64347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5487447"/>
            <a:ext cx="12192000" cy="1370552"/>
          </a:xfrm>
          <a:custGeom>
            <a:avLst/>
            <a:gdLst/>
            <a:ahLst/>
            <a:cxnLst/>
            <a:rect l="l" t="t" r="r" b="b"/>
            <a:pathLst>
              <a:path w="12192000" h="1370552" extrusionOk="0">
                <a:moveTo>
                  <a:pt x="12192000" y="761238"/>
                </a:moveTo>
                <a:lnTo>
                  <a:pt x="12192000" y="1370552"/>
                </a:lnTo>
                <a:lnTo>
                  <a:pt x="0" y="1370552"/>
                </a:lnTo>
                <a:lnTo>
                  <a:pt x="0" y="761238"/>
                </a:lnTo>
                <a:cubicBezTo>
                  <a:pt x="1332357" y="301466"/>
                  <a:pt x="3565684" y="0"/>
                  <a:pt x="6096000" y="0"/>
                </a:cubicBezTo>
                <a:cubicBezTo>
                  <a:pt x="8626316" y="0"/>
                  <a:pt x="10859643" y="301466"/>
                  <a:pt x="12192000" y="7612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116874" y="174"/>
            <a:ext cx="12075125" cy="6237166"/>
            <a:chOff x="116874" y="174"/>
            <a:chExt cx="12075125" cy="6237166"/>
          </a:xfrm>
        </p:grpSpPr>
        <p:sp>
          <p:nvSpPr>
            <p:cNvPr id="15" name="Google Shape;15;p2"/>
            <p:cNvSpPr/>
            <p:nvPr/>
          </p:nvSpPr>
          <p:spPr>
            <a:xfrm>
              <a:off x="11338448" y="1827831"/>
              <a:ext cx="612849" cy="612791"/>
            </a:xfrm>
            <a:custGeom>
              <a:avLst/>
              <a:gdLst/>
              <a:ahLst/>
              <a:cxnLst/>
              <a:rect l="l" t="t" r="r" b="b"/>
              <a:pathLst>
                <a:path w="612849" h="612791" extrusionOk="0">
                  <a:moveTo>
                    <a:pt x="514080" y="557610"/>
                  </a:moveTo>
                  <a:lnTo>
                    <a:pt x="366347" y="507508"/>
                  </a:lnTo>
                  <a:cubicBezTo>
                    <a:pt x="355584" y="503889"/>
                    <a:pt x="343773" y="505698"/>
                    <a:pt x="334725" y="512556"/>
                  </a:cubicBezTo>
                  <a:lnTo>
                    <a:pt x="209662" y="605901"/>
                  </a:lnTo>
                  <a:cubicBezTo>
                    <a:pt x="186801" y="622951"/>
                    <a:pt x="154225" y="606377"/>
                    <a:pt x="154607" y="577898"/>
                  </a:cubicBezTo>
                  <a:lnTo>
                    <a:pt x="156607" y="421878"/>
                  </a:lnTo>
                  <a:cubicBezTo>
                    <a:pt x="156797" y="410544"/>
                    <a:pt x="151273" y="399876"/>
                    <a:pt x="142034" y="393303"/>
                  </a:cubicBezTo>
                  <a:lnTo>
                    <a:pt x="14590" y="303197"/>
                  </a:lnTo>
                  <a:cubicBezTo>
                    <a:pt x="-8747" y="286719"/>
                    <a:pt x="-3032" y="250619"/>
                    <a:pt x="24210" y="242142"/>
                  </a:cubicBezTo>
                  <a:lnTo>
                    <a:pt x="173180" y="195850"/>
                  </a:lnTo>
                  <a:cubicBezTo>
                    <a:pt x="184039" y="192516"/>
                    <a:pt x="192516" y="184039"/>
                    <a:pt x="195850" y="173181"/>
                  </a:cubicBezTo>
                  <a:lnTo>
                    <a:pt x="242142" y="24210"/>
                  </a:lnTo>
                  <a:cubicBezTo>
                    <a:pt x="250618" y="-3032"/>
                    <a:pt x="286719" y="-8747"/>
                    <a:pt x="303197" y="14589"/>
                  </a:cubicBezTo>
                  <a:lnTo>
                    <a:pt x="393304" y="142034"/>
                  </a:lnTo>
                  <a:cubicBezTo>
                    <a:pt x="399876" y="151273"/>
                    <a:pt x="410544" y="156702"/>
                    <a:pt x="421879" y="156607"/>
                  </a:cubicBezTo>
                  <a:lnTo>
                    <a:pt x="577898" y="154607"/>
                  </a:lnTo>
                  <a:cubicBezTo>
                    <a:pt x="606473" y="154226"/>
                    <a:pt x="623047" y="186801"/>
                    <a:pt x="605901" y="209661"/>
                  </a:cubicBezTo>
                  <a:lnTo>
                    <a:pt x="512556" y="334724"/>
                  </a:lnTo>
                  <a:cubicBezTo>
                    <a:pt x="505794" y="343773"/>
                    <a:pt x="503889" y="355680"/>
                    <a:pt x="507509" y="366348"/>
                  </a:cubicBezTo>
                  <a:lnTo>
                    <a:pt x="557610" y="514080"/>
                  </a:lnTo>
                  <a:cubicBezTo>
                    <a:pt x="566944" y="540941"/>
                    <a:pt x="541131" y="566753"/>
                    <a:pt x="514080" y="5576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26427" y="973924"/>
              <a:ext cx="460815" cy="449746"/>
            </a:xfrm>
            <a:custGeom>
              <a:avLst/>
              <a:gdLst/>
              <a:ahLst/>
              <a:cxnLst/>
              <a:rect l="l" t="t" r="r" b="b"/>
              <a:pathLst>
                <a:path w="460815" h="449746" extrusionOk="0">
                  <a:moveTo>
                    <a:pt x="440625" y="286042"/>
                  </a:moveTo>
                  <a:lnTo>
                    <a:pt x="326992" y="310807"/>
                  </a:lnTo>
                  <a:cubicBezTo>
                    <a:pt x="318705" y="312617"/>
                    <a:pt x="311942" y="318332"/>
                    <a:pt x="308704" y="326143"/>
                  </a:cubicBezTo>
                  <a:lnTo>
                    <a:pt x="264698" y="433775"/>
                  </a:lnTo>
                  <a:cubicBezTo>
                    <a:pt x="256602" y="453492"/>
                    <a:pt x="229551" y="455397"/>
                    <a:pt x="218788" y="437014"/>
                  </a:cubicBezTo>
                  <a:lnTo>
                    <a:pt x="160114" y="336620"/>
                  </a:lnTo>
                  <a:cubicBezTo>
                    <a:pt x="155828" y="329286"/>
                    <a:pt x="148303" y="324619"/>
                    <a:pt x="139826" y="323952"/>
                  </a:cubicBezTo>
                  <a:lnTo>
                    <a:pt x="23811" y="315379"/>
                  </a:lnTo>
                  <a:cubicBezTo>
                    <a:pt x="2570" y="313855"/>
                    <a:pt x="-7621" y="288614"/>
                    <a:pt x="6571" y="272707"/>
                  </a:cubicBezTo>
                  <a:lnTo>
                    <a:pt x="83914" y="185839"/>
                  </a:lnTo>
                  <a:cubicBezTo>
                    <a:pt x="89534" y="179553"/>
                    <a:pt x="91724" y="170885"/>
                    <a:pt x="89724" y="162694"/>
                  </a:cubicBezTo>
                  <a:lnTo>
                    <a:pt x="62006" y="49727"/>
                  </a:lnTo>
                  <a:cubicBezTo>
                    <a:pt x="56958" y="29058"/>
                    <a:pt x="77818" y="11532"/>
                    <a:pt x="97249" y="20104"/>
                  </a:cubicBezTo>
                  <a:lnTo>
                    <a:pt x="203738" y="66872"/>
                  </a:lnTo>
                  <a:cubicBezTo>
                    <a:pt x="211454" y="70301"/>
                    <a:pt x="220407" y="69634"/>
                    <a:pt x="227551" y="65157"/>
                  </a:cubicBezTo>
                  <a:lnTo>
                    <a:pt x="326420" y="3912"/>
                  </a:lnTo>
                  <a:cubicBezTo>
                    <a:pt x="344518" y="-7328"/>
                    <a:pt x="367568" y="7150"/>
                    <a:pt x="365473" y="28296"/>
                  </a:cubicBezTo>
                  <a:lnTo>
                    <a:pt x="353948" y="144025"/>
                  </a:lnTo>
                  <a:cubicBezTo>
                    <a:pt x="353090" y="152407"/>
                    <a:pt x="356424" y="160693"/>
                    <a:pt x="362901" y="166123"/>
                  </a:cubicBezTo>
                  <a:lnTo>
                    <a:pt x="451674" y="241275"/>
                  </a:lnTo>
                  <a:cubicBezTo>
                    <a:pt x="467962" y="255086"/>
                    <a:pt x="461390" y="281470"/>
                    <a:pt x="440625" y="2860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34685" y="174"/>
              <a:ext cx="612849" cy="612791"/>
            </a:xfrm>
            <a:custGeom>
              <a:avLst/>
              <a:gdLst/>
              <a:ahLst/>
              <a:cxnLst/>
              <a:rect l="l" t="t" r="r" b="b"/>
              <a:pathLst>
                <a:path w="612849" h="612791" extrusionOk="0">
                  <a:moveTo>
                    <a:pt x="514080" y="557610"/>
                  </a:moveTo>
                  <a:lnTo>
                    <a:pt x="366348" y="507508"/>
                  </a:lnTo>
                  <a:cubicBezTo>
                    <a:pt x="355584" y="503888"/>
                    <a:pt x="343773" y="505698"/>
                    <a:pt x="334724" y="512556"/>
                  </a:cubicBezTo>
                  <a:lnTo>
                    <a:pt x="209661" y="605901"/>
                  </a:lnTo>
                  <a:cubicBezTo>
                    <a:pt x="186801" y="622951"/>
                    <a:pt x="154226" y="606377"/>
                    <a:pt x="154607" y="577898"/>
                  </a:cubicBezTo>
                  <a:lnTo>
                    <a:pt x="156607" y="421878"/>
                  </a:lnTo>
                  <a:cubicBezTo>
                    <a:pt x="156798" y="410543"/>
                    <a:pt x="151273" y="399875"/>
                    <a:pt x="142034" y="393303"/>
                  </a:cubicBezTo>
                  <a:lnTo>
                    <a:pt x="14589" y="303197"/>
                  </a:lnTo>
                  <a:cubicBezTo>
                    <a:pt x="-8747" y="286718"/>
                    <a:pt x="-3032" y="250619"/>
                    <a:pt x="24210" y="242141"/>
                  </a:cubicBezTo>
                  <a:lnTo>
                    <a:pt x="173180" y="195850"/>
                  </a:lnTo>
                  <a:cubicBezTo>
                    <a:pt x="184039" y="192516"/>
                    <a:pt x="192516" y="184039"/>
                    <a:pt x="195850" y="173180"/>
                  </a:cubicBezTo>
                  <a:lnTo>
                    <a:pt x="242141" y="24209"/>
                  </a:lnTo>
                  <a:cubicBezTo>
                    <a:pt x="250619" y="-3032"/>
                    <a:pt x="286719" y="-8747"/>
                    <a:pt x="303197" y="14589"/>
                  </a:cubicBezTo>
                  <a:lnTo>
                    <a:pt x="393303" y="142034"/>
                  </a:lnTo>
                  <a:cubicBezTo>
                    <a:pt x="399876" y="151273"/>
                    <a:pt x="410544" y="156702"/>
                    <a:pt x="421878" y="156607"/>
                  </a:cubicBezTo>
                  <a:lnTo>
                    <a:pt x="577897" y="154607"/>
                  </a:lnTo>
                  <a:cubicBezTo>
                    <a:pt x="606472" y="154226"/>
                    <a:pt x="623046" y="186801"/>
                    <a:pt x="605901" y="209661"/>
                  </a:cubicBezTo>
                  <a:lnTo>
                    <a:pt x="512556" y="334724"/>
                  </a:lnTo>
                  <a:cubicBezTo>
                    <a:pt x="505794" y="343773"/>
                    <a:pt x="503889" y="355679"/>
                    <a:pt x="507508" y="366347"/>
                  </a:cubicBezTo>
                  <a:lnTo>
                    <a:pt x="557610" y="514080"/>
                  </a:lnTo>
                  <a:cubicBezTo>
                    <a:pt x="566944" y="540941"/>
                    <a:pt x="541131" y="566754"/>
                    <a:pt x="514080" y="5576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6874" y="2362820"/>
              <a:ext cx="599474" cy="619103"/>
            </a:xfrm>
            <a:custGeom>
              <a:avLst/>
              <a:gdLst/>
              <a:ahLst/>
              <a:cxnLst/>
              <a:rect l="l" t="t" r="r" b="b"/>
              <a:pathLst>
                <a:path w="599474" h="619103" extrusionOk="0">
                  <a:moveTo>
                    <a:pt x="327657" y="607551"/>
                  </a:moveTo>
                  <a:lnTo>
                    <a:pt x="223644" y="491251"/>
                  </a:lnTo>
                  <a:cubicBezTo>
                    <a:pt x="216119" y="482773"/>
                    <a:pt x="204880" y="478582"/>
                    <a:pt x="193640" y="480011"/>
                  </a:cubicBezTo>
                  <a:lnTo>
                    <a:pt x="38859" y="499728"/>
                  </a:lnTo>
                  <a:cubicBezTo>
                    <a:pt x="10570" y="503348"/>
                    <a:pt x="-9623" y="472867"/>
                    <a:pt x="4759" y="448198"/>
                  </a:cubicBezTo>
                  <a:lnTo>
                    <a:pt x="83150" y="313419"/>
                  </a:lnTo>
                  <a:cubicBezTo>
                    <a:pt x="88865" y="303608"/>
                    <a:pt x="89341" y="291607"/>
                    <a:pt x="84484" y="281415"/>
                  </a:cubicBezTo>
                  <a:lnTo>
                    <a:pt x="17904" y="140350"/>
                  </a:lnTo>
                  <a:cubicBezTo>
                    <a:pt x="5712" y="114537"/>
                    <a:pt x="28381" y="85962"/>
                    <a:pt x="56290" y="91963"/>
                  </a:cubicBezTo>
                  <a:lnTo>
                    <a:pt x="208785" y="124919"/>
                  </a:lnTo>
                  <a:cubicBezTo>
                    <a:pt x="219834" y="127300"/>
                    <a:pt x="231454" y="124062"/>
                    <a:pt x="239646" y="116347"/>
                  </a:cubicBezTo>
                  <a:lnTo>
                    <a:pt x="353279" y="9381"/>
                  </a:lnTo>
                  <a:cubicBezTo>
                    <a:pt x="374044" y="-10145"/>
                    <a:pt x="408239" y="2618"/>
                    <a:pt x="411191" y="31003"/>
                  </a:cubicBezTo>
                  <a:lnTo>
                    <a:pt x="427003" y="186260"/>
                  </a:lnTo>
                  <a:cubicBezTo>
                    <a:pt x="428146" y="197500"/>
                    <a:pt x="434813" y="207501"/>
                    <a:pt x="444719" y="213025"/>
                  </a:cubicBezTo>
                  <a:lnTo>
                    <a:pt x="581594" y="287987"/>
                  </a:lnTo>
                  <a:cubicBezTo>
                    <a:pt x="606644" y="301703"/>
                    <a:pt x="605025" y="338184"/>
                    <a:pt x="578927" y="349709"/>
                  </a:cubicBezTo>
                  <a:lnTo>
                    <a:pt x="436147" y="412670"/>
                  </a:lnTo>
                  <a:cubicBezTo>
                    <a:pt x="425765" y="417241"/>
                    <a:pt x="418335" y="426671"/>
                    <a:pt x="416240" y="437815"/>
                  </a:cubicBezTo>
                  <a:lnTo>
                    <a:pt x="387188" y="591168"/>
                  </a:lnTo>
                  <a:cubicBezTo>
                    <a:pt x="381854" y="619076"/>
                    <a:pt x="346707" y="628887"/>
                    <a:pt x="327657" y="607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0929" y="3973496"/>
              <a:ext cx="432113" cy="423769"/>
            </a:xfrm>
            <a:custGeom>
              <a:avLst/>
              <a:gdLst/>
              <a:ahLst/>
              <a:cxnLst/>
              <a:rect l="l" t="t" r="r" b="b"/>
              <a:pathLst>
                <a:path w="432113" h="423769" extrusionOk="0">
                  <a:moveTo>
                    <a:pt x="207621" y="412195"/>
                  </a:moveTo>
                  <a:lnTo>
                    <a:pt x="150948" y="318850"/>
                  </a:lnTo>
                  <a:cubicBezTo>
                    <a:pt x="146852" y="312087"/>
                    <a:pt x="139613" y="307706"/>
                    <a:pt x="131707" y="307325"/>
                  </a:cubicBezTo>
                  <a:lnTo>
                    <a:pt x="22741" y="301038"/>
                  </a:lnTo>
                  <a:cubicBezTo>
                    <a:pt x="2834" y="299895"/>
                    <a:pt x="-7167" y="276368"/>
                    <a:pt x="5882" y="261224"/>
                  </a:cubicBezTo>
                  <a:lnTo>
                    <a:pt x="77129" y="178451"/>
                  </a:lnTo>
                  <a:cubicBezTo>
                    <a:pt x="82272" y="172451"/>
                    <a:pt x="84177" y="164259"/>
                    <a:pt x="82177" y="156639"/>
                  </a:cubicBezTo>
                  <a:lnTo>
                    <a:pt x="54459" y="51007"/>
                  </a:lnTo>
                  <a:cubicBezTo>
                    <a:pt x="49411" y="31671"/>
                    <a:pt x="68652" y="14907"/>
                    <a:pt x="87130" y="22622"/>
                  </a:cubicBezTo>
                  <a:lnTo>
                    <a:pt x="187809" y="64818"/>
                  </a:lnTo>
                  <a:cubicBezTo>
                    <a:pt x="195144" y="67866"/>
                    <a:pt x="203526" y="67199"/>
                    <a:pt x="210193" y="62913"/>
                  </a:cubicBezTo>
                  <a:lnTo>
                    <a:pt x="302014" y="3858"/>
                  </a:lnTo>
                  <a:cubicBezTo>
                    <a:pt x="318778" y="-6905"/>
                    <a:pt x="340686" y="6239"/>
                    <a:pt x="339066" y="26147"/>
                  </a:cubicBezTo>
                  <a:lnTo>
                    <a:pt x="330018" y="134922"/>
                  </a:lnTo>
                  <a:cubicBezTo>
                    <a:pt x="329351" y="142828"/>
                    <a:pt x="332685" y="150543"/>
                    <a:pt x="338781" y="155591"/>
                  </a:cubicBezTo>
                  <a:lnTo>
                    <a:pt x="423267" y="224743"/>
                  </a:lnTo>
                  <a:cubicBezTo>
                    <a:pt x="438698" y="237411"/>
                    <a:pt x="432983" y="262271"/>
                    <a:pt x="413552" y="266843"/>
                  </a:cubicBezTo>
                  <a:lnTo>
                    <a:pt x="307253" y="291894"/>
                  </a:lnTo>
                  <a:cubicBezTo>
                    <a:pt x="299538" y="293704"/>
                    <a:pt x="293156" y="299228"/>
                    <a:pt x="290298" y="306563"/>
                  </a:cubicBezTo>
                  <a:lnTo>
                    <a:pt x="250674" y="408290"/>
                  </a:lnTo>
                  <a:cubicBezTo>
                    <a:pt x="243435" y="427054"/>
                    <a:pt x="218004" y="429245"/>
                    <a:pt x="207621" y="412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67529" y="480964"/>
              <a:ext cx="432113" cy="423769"/>
            </a:xfrm>
            <a:custGeom>
              <a:avLst/>
              <a:gdLst/>
              <a:ahLst/>
              <a:cxnLst/>
              <a:rect l="l" t="t" r="r" b="b"/>
              <a:pathLst>
                <a:path w="432113" h="423769" extrusionOk="0">
                  <a:moveTo>
                    <a:pt x="207621" y="412195"/>
                  </a:moveTo>
                  <a:lnTo>
                    <a:pt x="150948" y="318850"/>
                  </a:lnTo>
                  <a:cubicBezTo>
                    <a:pt x="146852" y="312087"/>
                    <a:pt x="139613" y="307706"/>
                    <a:pt x="131707" y="307325"/>
                  </a:cubicBezTo>
                  <a:lnTo>
                    <a:pt x="22741" y="301038"/>
                  </a:lnTo>
                  <a:cubicBezTo>
                    <a:pt x="2834" y="299895"/>
                    <a:pt x="-7167" y="276368"/>
                    <a:pt x="5882" y="261224"/>
                  </a:cubicBezTo>
                  <a:lnTo>
                    <a:pt x="77129" y="178451"/>
                  </a:lnTo>
                  <a:cubicBezTo>
                    <a:pt x="82272" y="172451"/>
                    <a:pt x="84177" y="164259"/>
                    <a:pt x="82177" y="156639"/>
                  </a:cubicBezTo>
                  <a:lnTo>
                    <a:pt x="54460" y="51007"/>
                  </a:lnTo>
                  <a:cubicBezTo>
                    <a:pt x="49411" y="31671"/>
                    <a:pt x="68652" y="14907"/>
                    <a:pt x="87130" y="22622"/>
                  </a:cubicBezTo>
                  <a:lnTo>
                    <a:pt x="187810" y="64818"/>
                  </a:lnTo>
                  <a:cubicBezTo>
                    <a:pt x="195144" y="67866"/>
                    <a:pt x="203526" y="67199"/>
                    <a:pt x="210193" y="62913"/>
                  </a:cubicBezTo>
                  <a:lnTo>
                    <a:pt x="302014" y="3858"/>
                  </a:lnTo>
                  <a:cubicBezTo>
                    <a:pt x="318778" y="-6905"/>
                    <a:pt x="340686" y="6239"/>
                    <a:pt x="339067" y="26147"/>
                  </a:cubicBezTo>
                  <a:lnTo>
                    <a:pt x="330018" y="134922"/>
                  </a:lnTo>
                  <a:cubicBezTo>
                    <a:pt x="329351" y="142828"/>
                    <a:pt x="332685" y="150543"/>
                    <a:pt x="338781" y="155591"/>
                  </a:cubicBezTo>
                  <a:lnTo>
                    <a:pt x="423268" y="224743"/>
                  </a:lnTo>
                  <a:cubicBezTo>
                    <a:pt x="438698" y="237411"/>
                    <a:pt x="432983" y="262271"/>
                    <a:pt x="413552" y="266843"/>
                  </a:cubicBezTo>
                  <a:lnTo>
                    <a:pt x="307253" y="291894"/>
                  </a:lnTo>
                  <a:cubicBezTo>
                    <a:pt x="299538" y="293704"/>
                    <a:pt x="293156" y="299228"/>
                    <a:pt x="290298" y="306563"/>
                  </a:cubicBezTo>
                  <a:lnTo>
                    <a:pt x="250674" y="408290"/>
                  </a:lnTo>
                  <a:cubicBezTo>
                    <a:pt x="243435" y="427054"/>
                    <a:pt x="218004" y="429245"/>
                    <a:pt x="207621" y="412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1975904" y="3449558"/>
              <a:ext cx="216095" cy="399684"/>
            </a:xfrm>
            <a:custGeom>
              <a:avLst/>
              <a:gdLst/>
              <a:ahLst/>
              <a:cxnLst/>
              <a:rect l="l" t="t" r="r" b="b"/>
              <a:pathLst>
                <a:path w="216095" h="399684" extrusionOk="0">
                  <a:moveTo>
                    <a:pt x="216095" y="38306"/>
                  </a:moveTo>
                  <a:lnTo>
                    <a:pt x="216095" y="399685"/>
                  </a:lnTo>
                  <a:cubicBezTo>
                    <a:pt x="212857" y="397780"/>
                    <a:pt x="209904" y="395017"/>
                    <a:pt x="207713" y="391398"/>
                  </a:cubicBezTo>
                  <a:lnTo>
                    <a:pt x="151040" y="298053"/>
                  </a:lnTo>
                  <a:cubicBezTo>
                    <a:pt x="146944" y="291290"/>
                    <a:pt x="139705" y="286909"/>
                    <a:pt x="131799" y="286433"/>
                  </a:cubicBezTo>
                  <a:lnTo>
                    <a:pt x="22833" y="280241"/>
                  </a:lnTo>
                  <a:cubicBezTo>
                    <a:pt x="2831" y="279098"/>
                    <a:pt x="-7170" y="255571"/>
                    <a:pt x="5879" y="240427"/>
                  </a:cubicBezTo>
                  <a:lnTo>
                    <a:pt x="77126" y="157750"/>
                  </a:lnTo>
                  <a:cubicBezTo>
                    <a:pt x="82364" y="151749"/>
                    <a:pt x="84270" y="143558"/>
                    <a:pt x="82173" y="135842"/>
                  </a:cubicBezTo>
                  <a:lnTo>
                    <a:pt x="54457" y="30210"/>
                  </a:lnTo>
                  <a:cubicBezTo>
                    <a:pt x="49408" y="10969"/>
                    <a:pt x="68649" y="-5795"/>
                    <a:pt x="87127" y="1921"/>
                  </a:cubicBezTo>
                  <a:lnTo>
                    <a:pt x="187807" y="44117"/>
                  </a:lnTo>
                  <a:cubicBezTo>
                    <a:pt x="195141" y="47164"/>
                    <a:pt x="203428" y="46402"/>
                    <a:pt x="210095" y="42116"/>
                  </a:cubicBezTo>
                  <a:lnTo>
                    <a:pt x="216095" y="383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30265" y="259179"/>
              <a:ext cx="425717" cy="431321"/>
            </a:xfrm>
            <a:custGeom>
              <a:avLst/>
              <a:gdLst/>
              <a:ahLst/>
              <a:cxnLst/>
              <a:rect l="l" t="t" r="r" b="b"/>
              <a:pathLst>
                <a:path w="425717" h="431321" extrusionOk="0">
                  <a:moveTo>
                    <a:pt x="400131" y="333180"/>
                  </a:moveTo>
                  <a:lnTo>
                    <a:pt x="291165" y="326703"/>
                  </a:lnTo>
                  <a:cubicBezTo>
                    <a:pt x="283259" y="326227"/>
                    <a:pt x="275639" y="329656"/>
                    <a:pt x="270686" y="335942"/>
                  </a:cubicBezTo>
                  <a:lnTo>
                    <a:pt x="203535" y="422048"/>
                  </a:lnTo>
                  <a:cubicBezTo>
                    <a:pt x="191248" y="437764"/>
                    <a:pt x="166197" y="432621"/>
                    <a:pt x="161244" y="413285"/>
                  </a:cubicBezTo>
                  <a:lnTo>
                    <a:pt x="133716" y="307653"/>
                  </a:lnTo>
                  <a:cubicBezTo>
                    <a:pt x="131716" y="299938"/>
                    <a:pt x="126097" y="293746"/>
                    <a:pt x="118572" y="291079"/>
                  </a:cubicBezTo>
                  <a:lnTo>
                    <a:pt x="15892" y="253837"/>
                  </a:lnTo>
                  <a:cubicBezTo>
                    <a:pt x="-2872" y="247074"/>
                    <a:pt x="-5729" y="221642"/>
                    <a:pt x="11130" y="210879"/>
                  </a:cubicBezTo>
                  <a:lnTo>
                    <a:pt x="103141" y="152014"/>
                  </a:lnTo>
                  <a:cubicBezTo>
                    <a:pt x="109809" y="147728"/>
                    <a:pt x="114000" y="140489"/>
                    <a:pt x="114285" y="132488"/>
                  </a:cubicBezTo>
                  <a:lnTo>
                    <a:pt x="117905" y="23332"/>
                  </a:lnTo>
                  <a:cubicBezTo>
                    <a:pt x="118572" y="3329"/>
                    <a:pt x="141812" y="-7148"/>
                    <a:pt x="157244" y="5520"/>
                  </a:cubicBezTo>
                  <a:lnTo>
                    <a:pt x="241635" y="74767"/>
                  </a:lnTo>
                  <a:cubicBezTo>
                    <a:pt x="247731" y="79815"/>
                    <a:pt x="256018" y="81529"/>
                    <a:pt x="263637" y="79339"/>
                  </a:cubicBezTo>
                  <a:lnTo>
                    <a:pt x="368603" y="49144"/>
                  </a:lnTo>
                  <a:cubicBezTo>
                    <a:pt x="387844" y="43620"/>
                    <a:pt x="404988" y="62479"/>
                    <a:pt x="397750" y="81053"/>
                  </a:cubicBezTo>
                  <a:lnTo>
                    <a:pt x="357935" y="182685"/>
                  </a:lnTo>
                  <a:cubicBezTo>
                    <a:pt x="355077" y="190114"/>
                    <a:pt x="355935" y="198401"/>
                    <a:pt x="360412" y="204973"/>
                  </a:cubicBezTo>
                  <a:lnTo>
                    <a:pt x="421563" y="295366"/>
                  </a:lnTo>
                  <a:cubicBezTo>
                    <a:pt x="432706" y="312130"/>
                    <a:pt x="420038" y="334323"/>
                    <a:pt x="400131" y="333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14348" y="5434663"/>
              <a:ext cx="612849" cy="612791"/>
            </a:xfrm>
            <a:custGeom>
              <a:avLst/>
              <a:gdLst/>
              <a:ahLst/>
              <a:cxnLst/>
              <a:rect l="l" t="t" r="r" b="b"/>
              <a:pathLst>
                <a:path w="612849" h="612791" extrusionOk="0">
                  <a:moveTo>
                    <a:pt x="514080" y="557609"/>
                  </a:moveTo>
                  <a:lnTo>
                    <a:pt x="366347" y="507508"/>
                  </a:lnTo>
                  <a:cubicBezTo>
                    <a:pt x="355584" y="503888"/>
                    <a:pt x="343773" y="505698"/>
                    <a:pt x="334725" y="512556"/>
                  </a:cubicBezTo>
                  <a:lnTo>
                    <a:pt x="209662" y="605901"/>
                  </a:lnTo>
                  <a:cubicBezTo>
                    <a:pt x="186801" y="622951"/>
                    <a:pt x="154226" y="606377"/>
                    <a:pt x="154607" y="577898"/>
                  </a:cubicBezTo>
                  <a:lnTo>
                    <a:pt x="156607" y="421878"/>
                  </a:lnTo>
                  <a:cubicBezTo>
                    <a:pt x="156797" y="410543"/>
                    <a:pt x="151273" y="399875"/>
                    <a:pt x="142034" y="393303"/>
                  </a:cubicBezTo>
                  <a:lnTo>
                    <a:pt x="14589" y="303197"/>
                  </a:lnTo>
                  <a:cubicBezTo>
                    <a:pt x="-8747" y="286718"/>
                    <a:pt x="-3032" y="250619"/>
                    <a:pt x="24210" y="242141"/>
                  </a:cubicBezTo>
                  <a:lnTo>
                    <a:pt x="173181" y="195850"/>
                  </a:lnTo>
                  <a:cubicBezTo>
                    <a:pt x="184039" y="192516"/>
                    <a:pt x="192516" y="184039"/>
                    <a:pt x="195850" y="173180"/>
                  </a:cubicBezTo>
                  <a:lnTo>
                    <a:pt x="242142" y="24209"/>
                  </a:lnTo>
                  <a:cubicBezTo>
                    <a:pt x="250619" y="-3032"/>
                    <a:pt x="286719" y="-8747"/>
                    <a:pt x="303197" y="14589"/>
                  </a:cubicBezTo>
                  <a:lnTo>
                    <a:pt x="393303" y="142033"/>
                  </a:lnTo>
                  <a:cubicBezTo>
                    <a:pt x="399876" y="151273"/>
                    <a:pt x="410544" y="156702"/>
                    <a:pt x="421878" y="156607"/>
                  </a:cubicBezTo>
                  <a:lnTo>
                    <a:pt x="577898" y="154607"/>
                  </a:lnTo>
                  <a:cubicBezTo>
                    <a:pt x="606473" y="154226"/>
                    <a:pt x="623046" y="186801"/>
                    <a:pt x="605901" y="209661"/>
                  </a:cubicBezTo>
                  <a:lnTo>
                    <a:pt x="512556" y="334725"/>
                  </a:lnTo>
                  <a:cubicBezTo>
                    <a:pt x="505794" y="343773"/>
                    <a:pt x="503888" y="355679"/>
                    <a:pt x="507508" y="366348"/>
                  </a:cubicBezTo>
                  <a:lnTo>
                    <a:pt x="557610" y="514080"/>
                  </a:lnTo>
                  <a:cubicBezTo>
                    <a:pt x="566944" y="540941"/>
                    <a:pt x="541131" y="566754"/>
                    <a:pt x="514080" y="5576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37619" y="5618664"/>
              <a:ext cx="601775" cy="618676"/>
            </a:xfrm>
            <a:custGeom>
              <a:avLst/>
              <a:gdLst/>
              <a:ahLst/>
              <a:cxnLst/>
              <a:rect l="l" t="t" r="r" b="b"/>
              <a:pathLst>
                <a:path w="601775" h="618676" extrusionOk="0">
                  <a:moveTo>
                    <a:pt x="360886" y="609638"/>
                  </a:moveTo>
                  <a:lnTo>
                    <a:pt x="245538" y="504577"/>
                  </a:lnTo>
                  <a:cubicBezTo>
                    <a:pt x="237156" y="496957"/>
                    <a:pt x="225536" y="493909"/>
                    <a:pt x="214487" y="496481"/>
                  </a:cubicBezTo>
                  <a:lnTo>
                    <a:pt x="62563" y="531913"/>
                  </a:lnTo>
                  <a:cubicBezTo>
                    <a:pt x="34750" y="538390"/>
                    <a:pt x="11604" y="510197"/>
                    <a:pt x="23320" y="484193"/>
                  </a:cubicBezTo>
                  <a:lnTo>
                    <a:pt x="87614" y="341985"/>
                  </a:lnTo>
                  <a:cubicBezTo>
                    <a:pt x="92281" y="331698"/>
                    <a:pt x="91614" y="319697"/>
                    <a:pt x="85709" y="309981"/>
                  </a:cubicBezTo>
                  <a:lnTo>
                    <a:pt x="5032" y="176440"/>
                  </a:lnTo>
                  <a:cubicBezTo>
                    <a:pt x="-9732" y="151961"/>
                    <a:pt x="9985" y="121291"/>
                    <a:pt x="38274" y="124434"/>
                  </a:cubicBezTo>
                  <a:lnTo>
                    <a:pt x="193341" y="141674"/>
                  </a:lnTo>
                  <a:cubicBezTo>
                    <a:pt x="204581" y="142913"/>
                    <a:pt x="215725" y="138531"/>
                    <a:pt x="223155" y="129959"/>
                  </a:cubicBezTo>
                  <a:lnTo>
                    <a:pt x="325263" y="11944"/>
                  </a:lnTo>
                  <a:cubicBezTo>
                    <a:pt x="343932" y="-9678"/>
                    <a:pt x="379269" y="-439"/>
                    <a:pt x="385080" y="27565"/>
                  </a:cubicBezTo>
                  <a:lnTo>
                    <a:pt x="416607" y="180346"/>
                  </a:lnTo>
                  <a:cubicBezTo>
                    <a:pt x="418893" y="191490"/>
                    <a:pt x="426513" y="200729"/>
                    <a:pt x="436991" y="205111"/>
                  </a:cubicBezTo>
                  <a:lnTo>
                    <a:pt x="580723" y="265785"/>
                  </a:lnTo>
                  <a:cubicBezTo>
                    <a:pt x="607012" y="276834"/>
                    <a:pt x="609203" y="313315"/>
                    <a:pt x="584343" y="327412"/>
                  </a:cubicBezTo>
                  <a:lnTo>
                    <a:pt x="448707" y="404659"/>
                  </a:lnTo>
                  <a:cubicBezTo>
                    <a:pt x="438896" y="410279"/>
                    <a:pt x="432419" y="420376"/>
                    <a:pt x="431466" y="431711"/>
                  </a:cubicBezTo>
                  <a:lnTo>
                    <a:pt x="418227" y="587159"/>
                  </a:lnTo>
                  <a:cubicBezTo>
                    <a:pt x="415941" y="615543"/>
                    <a:pt x="381936" y="628878"/>
                    <a:pt x="360886" y="609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638333" y="5010903"/>
              <a:ext cx="432113" cy="423769"/>
            </a:xfrm>
            <a:custGeom>
              <a:avLst/>
              <a:gdLst/>
              <a:ahLst/>
              <a:cxnLst/>
              <a:rect l="l" t="t" r="r" b="b"/>
              <a:pathLst>
                <a:path w="432113" h="423769" extrusionOk="0">
                  <a:moveTo>
                    <a:pt x="207622" y="412195"/>
                  </a:moveTo>
                  <a:lnTo>
                    <a:pt x="150948" y="318850"/>
                  </a:lnTo>
                  <a:cubicBezTo>
                    <a:pt x="146852" y="312087"/>
                    <a:pt x="139613" y="307705"/>
                    <a:pt x="131707" y="307325"/>
                  </a:cubicBezTo>
                  <a:lnTo>
                    <a:pt x="22741" y="301038"/>
                  </a:lnTo>
                  <a:cubicBezTo>
                    <a:pt x="2834" y="299895"/>
                    <a:pt x="-7167" y="276368"/>
                    <a:pt x="5882" y="261223"/>
                  </a:cubicBezTo>
                  <a:lnTo>
                    <a:pt x="77129" y="178452"/>
                  </a:lnTo>
                  <a:cubicBezTo>
                    <a:pt x="82272" y="172451"/>
                    <a:pt x="84177" y="164259"/>
                    <a:pt x="82177" y="156639"/>
                  </a:cubicBezTo>
                  <a:lnTo>
                    <a:pt x="54460" y="51007"/>
                  </a:lnTo>
                  <a:cubicBezTo>
                    <a:pt x="49411" y="31671"/>
                    <a:pt x="68652" y="14907"/>
                    <a:pt x="87130" y="22622"/>
                  </a:cubicBezTo>
                  <a:lnTo>
                    <a:pt x="187810" y="64818"/>
                  </a:lnTo>
                  <a:cubicBezTo>
                    <a:pt x="195143" y="67866"/>
                    <a:pt x="203525" y="67199"/>
                    <a:pt x="210193" y="62913"/>
                  </a:cubicBezTo>
                  <a:lnTo>
                    <a:pt x="302014" y="3858"/>
                  </a:lnTo>
                  <a:cubicBezTo>
                    <a:pt x="318778" y="-6905"/>
                    <a:pt x="340686" y="6239"/>
                    <a:pt x="339067" y="26146"/>
                  </a:cubicBezTo>
                  <a:lnTo>
                    <a:pt x="330018" y="134922"/>
                  </a:lnTo>
                  <a:cubicBezTo>
                    <a:pt x="329351" y="142828"/>
                    <a:pt x="332684" y="150543"/>
                    <a:pt x="338781" y="155591"/>
                  </a:cubicBezTo>
                  <a:lnTo>
                    <a:pt x="423267" y="224743"/>
                  </a:lnTo>
                  <a:cubicBezTo>
                    <a:pt x="438698" y="237411"/>
                    <a:pt x="432983" y="262272"/>
                    <a:pt x="413552" y="266843"/>
                  </a:cubicBezTo>
                  <a:lnTo>
                    <a:pt x="307253" y="291894"/>
                  </a:lnTo>
                  <a:cubicBezTo>
                    <a:pt x="299538" y="293704"/>
                    <a:pt x="293156" y="299229"/>
                    <a:pt x="290299" y="306562"/>
                  </a:cubicBezTo>
                  <a:lnTo>
                    <a:pt x="250674" y="408289"/>
                  </a:lnTo>
                  <a:cubicBezTo>
                    <a:pt x="243435" y="427054"/>
                    <a:pt x="218004" y="429244"/>
                    <a:pt x="207622" y="412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9000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494728" y="423291"/>
            <a:ext cx="11202447" cy="6434708"/>
          </a:xfrm>
          <a:custGeom>
            <a:avLst/>
            <a:gdLst/>
            <a:ahLst/>
            <a:cxnLst/>
            <a:rect l="l" t="t" r="r" b="b"/>
            <a:pathLst>
              <a:path w="11202447" h="6434708" extrusionOk="0">
                <a:moveTo>
                  <a:pt x="0" y="0"/>
                </a:moveTo>
                <a:lnTo>
                  <a:pt x="11202448" y="0"/>
                </a:lnTo>
                <a:lnTo>
                  <a:pt x="11202448" y="6434709"/>
                </a:lnTo>
                <a:lnTo>
                  <a:pt x="0" y="64347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5487447"/>
            <a:ext cx="12192000" cy="1370552"/>
          </a:xfrm>
          <a:custGeom>
            <a:avLst/>
            <a:gdLst/>
            <a:ahLst/>
            <a:cxnLst/>
            <a:rect l="l" t="t" r="r" b="b"/>
            <a:pathLst>
              <a:path w="12192000" h="1370552" extrusionOk="0">
                <a:moveTo>
                  <a:pt x="12192000" y="761238"/>
                </a:moveTo>
                <a:lnTo>
                  <a:pt x="12192000" y="1370552"/>
                </a:lnTo>
                <a:lnTo>
                  <a:pt x="0" y="1370552"/>
                </a:lnTo>
                <a:lnTo>
                  <a:pt x="0" y="761238"/>
                </a:lnTo>
                <a:cubicBezTo>
                  <a:pt x="1332357" y="301466"/>
                  <a:pt x="3565684" y="0"/>
                  <a:pt x="6096000" y="0"/>
                </a:cubicBezTo>
                <a:cubicBezTo>
                  <a:pt x="8626316" y="0"/>
                  <a:pt x="10859643" y="301466"/>
                  <a:pt x="12192000" y="7612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116874" y="174"/>
            <a:ext cx="12075125" cy="6237166"/>
            <a:chOff x="116874" y="174"/>
            <a:chExt cx="12075125" cy="6237166"/>
          </a:xfrm>
        </p:grpSpPr>
        <p:sp>
          <p:nvSpPr>
            <p:cNvPr id="15" name="Google Shape;15;p2"/>
            <p:cNvSpPr/>
            <p:nvPr/>
          </p:nvSpPr>
          <p:spPr>
            <a:xfrm>
              <a:off x="11338448" y="1827831"/>
              <a:ext cx="612849" cy="612791"/>
            </a:xfrm>
            <a:custGeom>
              <a:avLst/>
              <a:gdLst/>
              <a:ahLst/>
              <a:cxnLst/>
              <a:rect l="l" t="t" r="r" b="b"/>
              <a:pathLst>
                <a:path w="612849" h="612791" extrusionOk="0">
                  <a:moveTo>
                    <a:pt x="514080" y="557610"/>
                  </a:moveTo>
                  <a:lnTo>
                    <a:pt x="366347" y="507508"/>
                  </a:lnTo>
                  <a:cubicBezTo>
                    <a:pt x="355584" y="503889"/>
                    <a:pt x="343773" y="505698"/>
                    <a:pt x="334725" y="512556"/>
                  </a:cubicBezTo>
                  <a:lnTo>
                    <a:pt x="209662" y="605901"/>
                  </a:lnTo>
                  <a:cubicBezTo>
                    <a:pt x="186801" y="622951"/>
                    <a:pt x="154225" y="606377"/>
                    <a:pt x="154607" y="577898"/>
                  </a:cubicBezTo>
                  <a:lnTo>
                    <a:pt x="156607" y="421878"/>
                  </a:lnTo>
                  <a:cubicBezTo>
                    <a:pt x="156797" y="410544"/>
                    <a:pt x="151273" y="399876"/>
                    <a:pt x="142034" y="393303"/>
                  </a:cubicBezTo>
                  <a:lnTo>
                    <a:pt x="14590" y="303197"/>
                  </a:lnTo>
                  <a:cubicBezTo>
                    <a:pt x="-8747" y="286719"/>
                    <a:pt x="-3032" y="250619"/>
                    <a:pt x="24210" y="242142"/>
                  </a:cubicBezTo>
                  <a:lnTo>
                    <a:pt x="173180" y="195850"/>
                  </a:lnTo>
                  <a:cubicBezTo>
                    <a:pt x="184039" y="192516"/>
                    <a:pt x="192516" y="184039"/>
                    <a:pt x="195850" y="173181"/>
                  </a:cubicBezTo>
                  <a:lnTo>
                    <a:pt x="242142" y="24210"/>
                  </a:lnTo>
                  <a:cubicBezTo>
                    <a:pt x="250618" y="-3032"/>
                    <a:pt x="286719" y="-8747"/>
                    <a:pt x="303197" y="14589"/>
                  </a:cubicBezTo>
                  <a:lnTo>
                    <a:pt x="393304" y="142034"/>
                  </a:lnTo>
                  <a:cubicBezTo>
                    <a:pt x="399876" y="151273"/>
                    <a:pt x="410544" y="156702"/>
                    <a:pt x="421879" y="156607"/>
                  </a:cubicBezTo>
                  <a:lnTo>
                    <a:pt x="577898" y="154607"/>
                  </a:lnTo>
                  <a:cubicBezTo>
                    <a:pt x="606473" y="154226"/>
                    <a:pt x="623047" y="186801"/>
                    <a:pt x="605901" y="209661"/>
                  </a:cubicBezTo>
                  <a:lnTo>
                    <a:pt x="512556" y="334724"/>
                  </a:lnTo>
                  <a:cubicBezTo>
                    <a:pt x="505794" y="343773"/>
                    <a:pt x="503889" y="355680"/>
                    <a:pt x="507509" y="366348"/>
                  </a:cubicBezTo>
                  <a:lnTo>
                    <a:pt x="557610" y="514080"/>
                  </a:lnTo>
                  <a:cubicBezTo>
                    <a:pt x="566944" y="540941"/>
                    <a:pt x="541131" y="566753"/>
                    <a:pt x="514080" y="5576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26427" y="973924"/>
              <a:ext cx="460815" cy="449746"/>
            </a:xfrm>
            <a:custGeom>
              <a:avLst/>
              <a:gdLst/>
              <a:ahLst/>
              <a:cxnLst/>
              <a:rect l="l" t="t" r="r" b="b"/>
              <a:pathLst>
                <a:path w="460815" h="449746" extrusionOk="0">
                  <a:moveTo>
                    <a:pt x="440625" y="286042"/>
                  </a:moveTo>
                  <a:lnTo>
                    <a:pt x="326992" y="310807"/>
                  </a:lnTo>
                  <a:cubicBezTo>
                    <a:pt x="318705" y="312617"/>
                    <a:pt x="311942" y="318332"/>
                    <a:pt x="308704" y="326143"/>
                  </a:cubicBezTo>
                  <a:lnTo>
                    <a:pt x="264698" y="433775"/>
                  </a:lnTo>
                  <a:cubicBezTo>
                    <a:pt x="256602" y="453492"/>
                    <a:pt x="229551" y="455397"/>
                    <a:pt x="218788" y="437014"/>
                  </a:cubicBezTo>
                  <a:lnTo>
                    <a:pt x="160114" y="336620"/>
                  </a:lnTo>
                  <a:cubicBezTo>
                    <a:pt x="155828" y="329286"/>
                    <a:pt x="148303" y="324619"/>
                    <a:pt x="139826" y="323952"/>
                  </a:cubicBezTo>
                  <a:lnTo>
                    <a:pt x="23811" y="315379"/>
                  </a:lnTo>
                  <a:cubicBezTo>
                    <a:pt x="2570" y="313855"/>
                    <a:pt x="-7621" y="288614"/>
                    <a:pt x="6571" y="272707"/>
                  </a:cubicBezTo>
                  <a:lnTo>
                    <a:pt x="83914" y="185839"/>
                  </a:lnTo>
                  <a:cubicBezTo>
                    <a:pt x="89534" y="179553"/>
                    <a:pt x="91724" y="170885"/>
                    <a:pt x="89724" y="162694"/>
                  </a:cubicBezTo>
                  <a:lnTo>
                    <a:pt x="62006" y="49727"/>
                  </a:lnTo>
                  <a:cubicBezTo>
                    <a:pt x="56958" y="29058"/>
                    <a:pt x="77818" y="11532"/>
                    <a:pt x="97249" y="20104"/>
                  </a:cubicBezTo>
                  <a:lnTo>
                    <a:pt x="203738" y="66872"/>
                  </a:lnTo>
                  <a:cubicBezTo>
                    <a:pt x="211454" y="70301"/>
                    <a:pt x="220407" y="69634"/>
                    <a:pt x="227551" y="65157"/>
                  </a:cubicBezTo>
                  <a:lnTo>
                    <a:pt x="326420" y="3912"/>
                  </a:lnTo>
                  <a:cubicBezTo>
                    <a:pt x="344518" y="-7328"/>
                    <a:pt x="367568" y="7150"/>
                    <a:pt x="365473" y="28296"/>
                  </a:cubicBezTo>
                  <a:lnTo>
                    <a:pt x="353948" y="144025"/>
                  </a:lnTo>
                  <a:cubicBezTo>
                    <a:pt x="353090" y="152407"/>
                    <a:pt x="356424" y="160693"/>
                    <a:pt x="362901" y="166123"/>
                  </a:cubicBezTo>
                  <a:lnTo>
                    <a:pt x="451674" y="241275"/>
                  </a:lnTo>
                  <a:cubicBezTo>
                    <a:pt x="467962" y="255086"/>
                    <a:pt x="461390" y="281470"/>
                    <a:pt x="440625" y="2860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34685" y="174"/>
              <a:ext cx="612849" cy="612791"/>
            </a:xfrm>
            <a:custGeom>
              <a:avLst/>
              <a:gdLst/>
              <a:ahLst/>
              <a:cxnLst/>
              <a:rect l="l" t="t" r="r" b="b"/>
              <a:pathLst>
                <a:path w="612849" h="612791" extrusionOk="0">
                  <a:moveTo>
                    <a:pt x="514080" y="557610"/>
                  </a:moveTo>
                  <a:lnTo>
                    <a:pt x="366348" y="507508"/>
                  </a:lnTo>
                  <a:cubicBezTo>
                    <a:pt x="355584" y="503888"/>
                    <a:pt x="343773" y="505698"/>
                    <a:pt x="334724" y="512556"/>
                  </a:cubicBezTo>
                  <a:lnTo>
                    <a:pt x="209661" y="605901"/>
                  </a:lnTo>
                  <a:cubicBezTo>
                    <a:pt x="186801" y="622951"/>
                    <a:pt x="154226" y="606377"/>
                    <a:pt x="154607" y="577898"/>
                  </a:cubicBezTo>
                  <a:lnTo>
                    <a:pt x="156607" y="421878"/>
                  </a:lnTo>
                  <a:cubicBezTo>
                    <a:pt x="156798" y="410543"/>
                    <a:pt x="151273" y="399875"/>
                    <a:pt x="142034" y="393303"/>
                  </a:cubicBezTo>
                  <a:lnTo>
                    <a:pt x="14589" y="303197"/>
                  </a:lnTo>
                  <a:cubicBezTo>
                    <a:pt x="-8747" y="286718"/>
                    <a:pt x="-3032" y="250619"/>
                    <a:pt x="24210" y="242141"/>
                  </a:cubicBezTo>
                  <a:lnTo>
                    <a:pt x="173180" y="195850"/>
                  </a:lnTo>
                  <a:cubicBezTo>
                    <a:pt x="184039" y="192516"/>
                    <a:pt x="192516" y="184039"/>
                    <a:pt x="195850" y="173180"/>
                  </a:cubicBezTo>
                  <a:lnTo>
                    <a:pt x="242141" y="24209"/>
                  </a:lnTo>
                  <a:cubicBezTo>
                    <a:pt x="250619" y="-3032"/>
                    <a:pt x="286719" y="-8747"/>
                    <a:pt x="303197" y="14589"/>
                  </a:cubicBezTo>
                  <a:lnTo>
                    <a:pt x="393303" y="142034"/>
                  </a:lnTo>
                  <a:cubicBezTo>
                    <a:pt x="399876" y="151273"/>
                    <a:pt x="410544" y="156702"/>
                    <a:pt x="421878" y="156607"/>
                  </a:cubicBezTo>
                  <a:lnTo>
                    <a:pt x="577897" y="154607"/>
                  </a:lnTo>
                  <a:cubicBezTo>
                    <a:pt x="606472" y="154226"/>
                    <a:pt x="623046" y="186801"/>
                    <a:pt x="605901" y="209661"/>
                  </a:cubicBezTo>
                  <a:lnTo>
                    <a:pt x="512556" y="334724"/>
                  </a:lnTo>
                  <a:cubicBezTo>
                    <a:pt x="505794" y="343773"/>
                    <a:pt x="503889" y="355679"/>
                    <a:pt x="507508" y="366347"/>
                  </a:cubicBezTo>
                  <a:lnTo>
                    <a:pt x="557610" y="514080"/>
                  </a:lnTo>
                  <a:cubicBezTo>
                    <a:pt x="566944" y="540941"/>
                    <a:pt x="541131" y="566754"/>
                    <a:pt x="514080" y="5576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6874" y="2362820"/>
              <a:ext cx="599474" cy="619103"/>
            </a:xfrm>
            <a:custGeom>
              <a:avLst/>
              <a:gdLst/>
              <a:ahLst/>
              <a:cxnLst/>
              <a:rect l="l" t="t" r="r" b="b"/>
              <a:pathLst>
                <a:path w="599474" h="619103" extrusionOk="0">
                  <a:moveTo>
                    <a:pt x="327657" y="607551"/>
                  </a:moveTo>
                  <a:lnTo>
                    <a:pt x="223644" y="491251"/>
                  </a:lnTo>
                  <a:cubicBezTo>
                    <a:pt x="216119" y="482773"/>
                    <a:pt x="204880" y="478582"/>
                    <a:pt x="193640" y="480011"/>
                  </a:cubicBezTo>
                  <a:lnTo>
                    <a:pt x="38859" y="499728"/>
                  </a:lnTo>
                  <a:cubicBezTo>
                    <a:pt x="10570" y="503348"/>
                    <a:pt x="-9623" y="472867"/>
                    <a:pt x="4759" y="448198"/>
                  </a:cubicBezTo>
                  <a:lnTo>
                    <a:pt x="83150" y="313419"/>
                  </a:lnTo>
                  <a:cubicBezTo>
                    <a:pt x="88865" y="303608"/>
                    <a:pt x="89341" y="291607"/>
                    <a:pt x="84484" y="281415"/>
                  </a:cubicBezTo>
                  <a:lnTo>
                    <a:pt x="17904" y="140350"/>
                  </a:lnTo>
                  <a:cubicBezTo>
                    <a:pt x="5712" y="114537"/>
                    <a:pt x="28381" y="85962"/>
                    <a:pt x="56290" y="91963"/>
                  </a:cubicBezTo>
                  <a:lnTo>
                    <a:pt x="208785" y="124919"/>
                  </a:lnTo>
                  <a:cubicBezTo>
                    <a:pt x="219834" y="127300"/>
                    <a:pt x="231454" y="124062"/>
                    <a:pt x="239646" y="116347"/>
                  </a:cubicBezTo>
                  <a:lnTo>
                    <a:pt x="353279" y="9381"/>
                  </a:lnTo>
                  <a:cubicBezTo>
                    <a:pt x="374044" y="-10145"/>
                    <a:pt x="408239" y="2618"/>
                    <a:pt x="411191" y="31003"/>
                  </a:cubicBezTo>
                  <a:lnTo>
                    <a:pt x="427003" y="186260"/>
                  </a:lnTo>
                  <a:cubicBezTo>
                    <a:pt x="428146" y="197500"/>
                    <a:pt x="434813" y="207501"/>
                    <a:pt x="444719" y="213025"/>
                  </a:cubicBezTo>
                  <a:lnTo>
                    <a:pt x="581594" y="287987"/>
                  </a:lnTo>
                  <a:cubicBezTo>
                    <a:pt x="606644" y="301703"/>
                    <a:pt x="605025" y="338184"/>
                    <a:pt x="578927" y="349709"/>
                  </a:cubicBezTo>
                  <a:lnTo>
                    <a:pt x="436147" y="412670"/>
                  </a:lnTo>
                  <a:cubicBezTo>
                    <a:pt x="425765" y="417241"/>
                    <a:pt x="418335" y="426671"/>
                    <a:pt x="416240" y="437815"/>
                  </a:cubicBezTo>
                  <a:lnTo>
                    <a:pt x="387188" y="591168"/>
                  </a:lnTo>
                  <a:cubicBezTo>
                    <a:pt x="381854" y="619076"/>
                    <a:pt x="346707" y="628887"/>
                    <a:pt x="327657" y="607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0929" y="3973496"/>
              <a:ext cx="432113" cy="423769"/>
            </a:xfrm>
            <a:custGeom>
              <a:avLst/>
              <a:gdLst/>
              <a:ahLst/>
              <a:cxnLst/>
              <a:rect l="l" t="t" r="r" b="b"/>
              <a:pathLst>
                <a:path w="432113" h="423769" extrusionOk="0">
                  <a:moveTo>
                    <a:pt x="207621" y="412195"/>
                  </a:moveTo>
                  <a:lnTo>
                    <a:pt x="150948" y="318850"/>
                  </a:lnTo>
                  <a:cubicBezTo>
                    <a:pt x="146852" y="312087"/>
                    <a:pt x="139613" y="307706"/>
                    <a:pt x="131707" y="307325"/>
                  </a:cubicBezTo>
                  <a:lnTo>
                    <a:pt x="22741" y="301038"/>
                  </a:lnTo>
                  <a:cubicBezTo>
                    <a:pt x="2834" y="299895"/>
                    <a:pt x="-7167" y="276368"/>
                    <a:pt x="5882" y="261224"/>
                  </a:cubicBezTo>
                  <a:lnTo>
                    <a:pt x="77129" y="178451"/>
                  </a:lnTo>
                  <a:cubicBezTo>
                    <a:pt x="82272" y="172451"/>
                    <a:pt x="84177" y="164259"/>
                    <a:pt x="82177" y="156639"/>
                  </a:cubicBezTo>
                  <a:lnTo>
                    <a:pt x="54459" y="51007"/>
                  </a:lnTo>
                  <a:cubicBezTo>
                    <a:pt x="49411" y="31671"/>
                    <a:pt x="68652" y="14907"/>
                    <a:pt x="87130" y="22622"/>
                  </a:cubicBezTo>
                  <a:lnTo>
                    <a:pt x="187809" y="64818"/>
                  </a:lnTo>
                  <a:cubicBezTo>
                    <a:pt x="195144" y="67866"/>
                    <a:pt x="203526" y="67199"/>
                    <a:pt x="210193" y="62913"/>
                  </a:cubicBezTo>
                  <a:lnTo>
                    <a:pt x="302014" y="3858"/>
                  </a:lnTo>
                  <a:cubicBezTo>
                    <a:pt x="318778" y="-6905"/>
                    <a:pt x="340686" y="6239"/>
                    <a:pt x="339066" y="26147"/>
                  </a:cubicBezTo>
                  <a:lnTo>
                    <a:pt x="330018" y="134922"/>
                  </a:lnTo>
                  <a:cubicBezTo>
                    <a:pt x="329351" y="142828"/>
                    <a:pt x="332685" y="150543"/>
                    <a:pt x="338781" y="155591"/>
                  </a:cubicBezTo>
                  <a:lnTo>
                    <a:pt x="423267" y="224743"/>
                  </a:lnTo>
                  <a:cubicBezTo>
                    <a:pt x="438698" y="237411"/>
                    <a:pt x="432983" y="262271"/>
                    <a:pt x="413552" y="266843"/>
                  </a:cubicBezTo>
                  <a:lnTo>
                    <a:pt x="307253" y="291894"/>
                  </a:lnTo>
                  <a:cubicBezTo>
                    <a:pt x="299538" y="293704"/>
                    <a:pt x="293156" y="299228"/>
                    <a:pt x="290298" y="306563"/>
                  </a:cubicBezTo>
                  <a:lnTo>
                    <a:pt x="250674" y="408290"/>
                  </a:lnTo>
                  <a:cubicBezTo>
                    <a:pt x="243435" y="427054"/>
                    <a:pt x="218004" y="429245"/>
                    <a:pt x="207621" y="412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67529" y="480964"/>
              <a:ext cx="432113" cy="423769"/>
            </a:xfrm>
            <a:custGeom>
              <a:avLst/>
              <a:gdLst/>
              <a:ahLst/>
              <a:cxnLst/>
              <a:rect l="l" t="t" r="r" b="b"/>
              <a:pathLst>
                <a:path w="432113" h="423769" extrusionOk="0">
                  <a:moveTo>
                    <a:pt x="207621" y="412195"/>
                  </a:moveTo>
                  <a:lnTo>
                    <a:pt x="150948" y="318850"/>
                  </a:lnTo>
                  <a:cubicBezTo>
                    <a:pt x="146852" y="312087"/>
                    <a:pt x="139613" y="307706"/>
                    <a:pt x="131707" y="307325"/>
                  </a:cubicBezTo>
                  <a:lnTo>
                    <a:pt x="22741" y="301038"/>
                  </a:lnTo>
                  <a:cubicBezTo>
                    <a:pt x="2834" y="299895"/>
                    <a:pt x="-7167" y="276368"/>
                    <a:pt x="5882" y="261224"/>
                  </a:cubicBezTo>
                  <a:lnTo>
                    <a:pt x="77129" y="178451"/>
                  </a:lnTo>
                  <a:cubicBezTo>
                    <a:pt x="82272" y="172451"/>
                    <a:pt x="84177" y="164259"/>
                    <a:pt x="82177" y="156639"/>
                  </a:cubicBezTo>
                  <a:lnTo>
                    <a:pt x="54460" y="51007"/>
                  </a:lnTo>
                  <a:cubicBezTo>
                    <a:pt x="49411" y="31671"/>
                    <a:pt x="68652" y="14907"/>
                    <a:pt x="87130" y="22622"/>
                  </a:cubicBezTo>
                  <a:lnTo>
                    <a:pt x="187810" y="64818"/>
                  </a:lnTo>
                  <a:cubicBezTo>
                    <a:pt x="195144" y="67866"/>
                    <a:pt x="203526" y="67199"/>
                    <a:pt x="210193" y="62913"/>
                  </a:cubicBezTo>
                  <a:lnTo>
                    <a:pt x="302014" y="3858"/>
                  </a:lnTo>
                  <a:cubicBezTo>
                    <a:pt x="318778" y="-6905"/>
                    <a:pt x="340686" y="6239"/>
                    <a:pt x="339067" y="26147"/>
                  </a:cubicBezTo>
                  <a:lnTo>
                    <a:pt x="330018" y="134922"/>
                  </a:lnTo>
                  <a:cubicBezTo>
                    <a:pt x="329351" y="142828"/>
                    <a:pt x="332685" y="150543"/>
                    <a:pt x="338781" y="155591"/>
                  </a:cubicBezTo>
                  <a:lnTo>
                    <a:pt x="423268" y="224743"/>
                  </a:lnTo>
                  <a:cubicBezTo>
                    <a:pt x="438698" y="237411"/>
                    <a:pt x="432983" y="262271"/>
                    <a:pt x="413552" y="266843"/>
                  </a:cubicBezTo>
                  <a:lnTo>
                    <a:pt x="307253" y="291894"/>
                  </a:lnTo>
                  <a:cubicBezTo>
                    <a:pt x="299538" y="293704"/>
                    <a:pt x="293156" y="299228"/>
                    <a:pt x="290298" y="306563"/>
                  </a:cubicBezTo>
                  <a:lnTo>
                    <a:pt x="250674" y="408290"/>
                  </a:lnTo>
                  <a:cubicBezTo>
                    <a:pt x="243435" y="427054"/>
                    <a:pt x="218004" y="429245"/>
                    <a:pt x="207621" y="412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1975904" y="3449558"/>
              <a:ext cx="216095" cy="399684"/>
            </a:xfrm>
            <a:custGeom>
              <a:avLst/>
              <a:gdLst/>
              <a:ahLst/>
              <a:cxnLst/>
              <a:rect l="l" t="t" r="r" b="b"/>
              <a:pathLst>
                <a:path w="216095" h="399684" extrusionOk="0">
                  <a:moveTo>
                    <a:pt x="216095" y="38306"/>
                  </a:moveTo>
                  <a:lnTo>
                    <a:pt x="216095" y="399685"/>
                  </a:lnTo>
                  <a:cubicBezTo>
                    <a:pt x="212857" y="397780"/>
                    <a:pt x="209904" y="395017"/>
                    <a:pt x="207713" y="391398"/>
                  </a:cubicBezTo>
                  <a:lnTo>
                    <a:pt x="151040" y="298053"/>
                  </a:lnTo>
                  <a:cubicBezTo>
                    <a:pt x="146944" y="291290"/>
                    <a:pt x="139705" y="286909"/>
                    <a:pt x="131799" y="286433"/>
                  </a:cubicBezTo>
                  <a:lnTo>
                    <a:pt x="22833" y="280241"/>
                  </a:lnTo>
                  <a:cubicBezTo>
                    <a:pt x="2831" y="279098"/>
                    <a:pt x="-7170" y="255571"/>
                    <a:pt x="5879" y="240427"/>
                  </a:cubicBezTo>
                  <a:lnTo>
                    <a:pt x="77126" y="157750"/>
                  </a:lnTo>
                  <a:cubicBezTo>
                    <a:pt x="82364" y="151749"/>
                    <a:pt x="84270" y="143558"/>
                    <a:pt x="82173" y="135842"/>
                  </a:cubicBezTo>
                  <a:lnTo>
                    <a:pt x="54457" y="30210"/>
                  </a:lnTo>
                  <a:cubicBezTo>
                    <a:pt x="49408" y="10969"/>
                    <a:pt x="68649" y="-5795"/>
                    <a:pt x="87127" y="1921"/>
                  </a:cubicBezTo>
                  <a:lnTo>
                    <a:pt x="187807" y="44117"/>
                  </a:lnTo>
                  <a:cubicBezTo>
                    <a:pt x="195141" y="47164"/>
                    <a:pt x="203428" y="46402"/>
                    <a:pt x="210095" y="42116"/>
                  </a:cubicBezTo>
                  <a:lnTo>
                    <a:pt x="216095" y="383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30265" y="259179"/>
              <a:ext cx="425717" cy="431321"/>
            </a:xfrm>
            <a:custGeom>
              <a:avLst/>
              <a:gdLst/>
              <a:ahLst/>
              <a:cxnLst/>
              <a:rect l="l" t="t" r="r" b="b"/>
              <a:pathLst>
                <a:path w="425717" h="431321" extrusionOk="0">
                  <a:moveTo>
                    <a:pt x="400131" y="333180"/>
                  </a:moveTo>
                  <a:lnTo>
                    <a:pt x="291165" y="326703"/>
                  </a:lnTo>
                  <a:cubicBezTo>
                    <a:pt x="283259" y="326227"/>
                    <a:pt x="275639" y="329656"/>
                    <a:pt x="270686" y="335942"/>
                  </a:cubicBezTo>
                  <a:lnTo>
                    <a:pt x="203535" y="422048"/>
                  </a:lnTo>
                  <a:cubicBezTo>
                    <a:pt x="191248" y="437764"/>
                    <a:pt x="166197" y="432621"/>
                    <a:pt x="161244" y="413285"/>
                  </a:cubicBezTo>
                  <a:lnTo>
                    <a:pt x="133716" y="307653"/>
                  </a:lnTo>
                  <a:cubicBezTo>
                    <a:pt x="131716" y="299938"/>
                    <a:pt x="126097" y="293746"/>
                    <a:pt x="118572" y="291079"/>
                  </a:cubicBezTo>
                  <a:lnTo>
                    <a:pt x="15892" y="253837"/>
                  </a:lnTo>
                  <a:cubicBezTo>
                    <a:pt x="-2872" y="247074"/>
                    <a:pt x="-5729" y="221642"/>
                    <a:pt x="11130" y="210879"/>
                  </a:cubicBezTo>
                  <a:lnTo>
                    <a:pt x="103141" y="152014"/>
                  </a:lnTo>
                  <a:cubicBezTo>
                    <a:pt x="109809" y="147728"/>
                    <a:pt x="114000" y="140489"/>
                    <a:pt x="114285" y="132488"/>
                  </a:cubicBezTo>
                  <a:lnTo>
                    <a:pt x="117905" y="23332"/>
                  </a:lnTo>
                  <a:cubicBezTo>
                    <a:pt x="118572" y="3329"/>
                    <a:pt x="141812" y="-7148"/>
                    <a:pt x="157244" y="5520"/>
                  </a:cubicBezTo>
                  <a:lnTo>
                    <a:pt x="241635" y="74767"/>
                  </a:lnTo>
                  <a:cubicBezTo>
                    <a:pt x="247731" y="79815"/>
                    <a:pt x="256018" y="81529"/>
                    <a:pt x="263637" y="79339"/>
                  </a:cubicBezTo>
                  <a:lnTo>
                    <a:pt x="368603" y="49144"/>
                  </a:lnTo>
                  <a:cubicBezTo>
                    <a:pt x="387844" y="43620"/>
                    <a:pt x="404988" y="62479"/>
                    <a:pt x="397750" y="81053"/>
                  </a:cubicBezTo>
                  <a:lnTo>
                    <a:pt x="357935" y="182685"/>
                  </a:lnTo>
                  <a:cubicBezTo>
                    <a:pt x="355077" y="190114"/>
                    <a:pt x="355935" y="198401"/>
                    <a:pt x="360412" y="204973"/>
                  </a:cubicBezTo>
                  <a:lnTo>
                    <a:pt x="421563" y="295366"/>
                  </a:lnTo>
                  <a:cubicBezTo>
                    <a:pt x="432706" y="312130"/>
                    <a:pt x="420038" y="334323"/>
                    <a:pt x="400131" y="333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14348" y="5434663"/>
              <a:ext cx="612849" cy="612791"/>
            </a:xfrm>
            <a:custGeom>
              <a:avLst/>
              <a:gdLst/>
              <a:ahLst/>
              <a:cxnLst/>
              <a:rect l="l" t="t" r="r" b="b"/>
              <a:pathLst>
                <a:path w="612849" h="612791" extrusionOk="0">
                  <a:moveTo>
                    <a:pt x="514080" y="557609"/>
                  </a:moveTo>
                  <a:lnTo>
                    <a:pt x="366347" y="507508"/>
                  </a:lnTo>
                  <a:cubicBezTo>
                    <a:pt x="355584" y="503888"/>
                    <a:pt x="343773" y="505698"/>
                    <a:pt x="334725" y="512556"/>
                  </a:cubicBezTo>
                  <a:lnTo>
                    <a:pt x="209662" y="605901"/>
                  </a:lnTo>
                  <a:cubicBezTo>
                    <a:pt x="186801" y="622951"/>
                    <a:pt x="154226" y="606377"/>
                    <a:pt x="154607" y="577898"/>
                  </a:cubicBezTo>
                  <a:lnTo>
                    <a:pt x="156607" y="421878"/>
                  </a:lnTo>
                  <a:cubicBezTo>
                    <a:pt x="156797" y="410543"/>
                    <a:pt x="151273" y="399875"/>
                    <a:pt x="142034" y="393303"/>
                  </a:cubicBezTo>
                  <a:lnTo>
                    <a:pt x="14589" y="303197"/>
                  </a:lnTo>
                  <a:cubicBezTo>
                    <a:pt x="-8747" y="286718"/>
                    <a:pt x="-3032" y="250619"/>
                    <a:pt x="24210" y="242141"/>
                  </a:cubicBezTo>
                  <a:lnTo>
                    <a:pt x="173181" y="195850"/>
                  </a:lnTo>
                  <a:cubicBezTo>
                    <a:pt x="184039" y="192516"/>
                    <a:pt x="192516" y="184039"/>
                    <a:pt x="195850" y="173180"/>
                  </a:cubicBezTo>
                  <a:lnTo>
                    <a:pt x="242142" y="24209"/>
                  </a:lnTo>
                  <a:cubicBezTo>
                    <a:pt x="250619" y="-3032"/>
                    <a:pt x="286719" y="-8747"/>
                    <a:pt x="303197" y="14589"/>
                  </a:cubicBezTo>
                  <a:lnTo>
                    <a:pt x="393303" y="142033"/>
                  </a:lnTo>
                  <a:cubicBezTo>
                    <a:pt x="399876" y="151273"/>
                    <a:pt x="410544" y="156702"/>
                    <a:pt x="421878" y="156607"/>
                  </a:cubicBezTo>
                  <a:lnTo>
                    <a:pt x="577898" y="154607"/>
                  </a:lnTo>
                  <a:cubicBezTo>
                    <a:pt x="606473" y="154226"/>
                    <a:pt x="623046" y="186801"/>
                    <a:pt x="605901" y="209661"/>
                  </a:cubicBezTo>
                  <a:lnTo>
                    <a:pt x="512556" y="334725"/>
                  </a:lnTo>
                  <a:cubicBezTo>
                    <a:pt x="505794" y="343773"/>
                    <a:pt x="503888" y="355679"/>
                    <a:pt x="507508" y="366348"/>
                  </a:cubicBezTo>
                  <a:lnTo>
                    <a:pt x="557610" y="514080"/>
                  </a:lnTo>
                  <a:cubicBezTo>
                    <a:pt x="566944" y="540941"/>
                    <a:pt x="541131" y="566754"/>
                    <a:pt x="514080" y="5576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37619" y="5618664"/>
              <a:ext cx="601775" cy="618676"/>
            </a:xfrm>
            <a:custGeom>
              <a:avLst/>
              <a:gdLst/>
              <a:ahLst/>
              <a:cxnLst/>
              <a:rect l="l" t="t" r="r" b="b"/>
              <a:pathLst>
                <a:path w="601775" h="618676" extrusionOk="0">
                  <a:moveTo>
                    <a:pt x="360886" y="609638"/>
                  </a:moveTo>
                  <a:lnTo>
                    <a:pt x="245538" y="504577"/>
                  </a:lnTo>
                  <a:cubicBezTo>
                    <a:pt x="237156" y="496957"/>
                    <a:pt x="225536" y="493909"/>
                    <a:pt x="214487" y="496481"/>
                  </a:cubicBezTo>
                  <a:lnTo>
                    <a:pt x="62563" y="531913"/>
                  </a:lnTo>
                  <a:cubicBezTo>
                    <a:pt x="34750" y="538390"/>
                    <a:pt x="11604" y="510197"/>
                    <a:pt x="23320" y="484193"/>
                  </a:cubicBezTo>
                  <a:lnTo>
                    <a:pt x="87614" y="341985"/>
                  </a:lnTo>
                  <a:cubicBezTo>
                    <a:pt x="92281" y="331698"/>
                    <a:pt x="91614" y="319697"/>
                    <a:pt x="85709" y="309981"/>
                  </a:cubicBezTo>
                  <a:lnTo>
                    <a:pt x="5032" y="176440"/>
                  </a:lnTo>
                  <a:cubicBezTo>
                    <a:pt x="-9732" y="151961"/>
                    <a:pt x="9985" y="121291"/>
                    <a:pt x="38274" y="124434"/>
                  </a:cubicBezTo>
                  <a:lnTo>
                    <a:pt x="193341" y="141674"/>
                  </a:lnTo>
                  <a:cubicBezTo>
                    <a:pt x="204581" y="142913"/>
                    <a:pt x="215725" y="138531"/>
                    <a:pt x="223155" y="129959"/>
                  </a:cubicBezTo>
                  <a:lnTo>
                    <a:pt x="325263" y="11944"/>
                  </a:lnTo>
                  <a:cubicBezTo>
                    <a:pt x="343932" y="-9678"/>
                    <a:pt x="379269" y="-439"/>
                    <a:pt x="385080" y="27565"/>
                  </a:cubicBezTo>
                  <a:lnTo>
                    <a:pt x="416607" y="180346"/>
                  </a:lnTo>
                  <a:cubicBezTo>
                    <a:pt x="418893" y="191490"/>
                    <a:pt x="426513" y="200729"/>
                    <a:pt x="436991" y="205111"/>
                  </a:cubicBezTo>
                  <a:lnTo>
                    <a:pt x="580723" y="265785"/>
                  </a:lnTo>
                  <a:cubicBezTo>
                    <a:pt x="607012" y="276834"/>
                    <a:pt x="609203" y="313315"/>
                    <a:pt x="584343" y="327412"/>
                  </a:cubicBezTo>
                  <a:lnTo>
                    <a:pt x="448707" y="404659"/>
                  </a:lnTo>
                  <a:cubicBezTo>
                    <a:pt x="438896" y="410279"/>
                    <a:pt x="432419" y="420376"/>
                    <a:pt x="431466" y="431711"/>
                  </a:cubicBezTo>
                  <a:lnTo>
                    <a:pt x="418227" y="587159"/>
                  </a:lnTo>
                  <a:cubicBezTo>
                    <a:pt x="415941" y="615543"/>
                    <a:pt x="381936" y="628878"/>
                    <a:pt x="360886" y="609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638333" y="5010903"/>
              <a:ext cx="432113" cy="423769"/>
            </a:xfrm>
            <a:custGeom>
              <a:avLst/>
              <a:gdLst/>
              <a:ahLst/>
              <a:cxnLst/>
              <a:rect l="l" t="t" r="r" b="b"/>
              <a:pathLst>
                <a:path w="432113" h="423769" extrusionOk="0">
                  <a:moveTo>
                    <a:pt x="207622" y="412195"/>
                  </a:moveTo>
                  <a:lnTo>
                    <a:pt x="150948" y="318850"/>
                  </a:lnTo>
                  <a:cubicBezTo>
                    <a:pt x="146852" y="312087"/>
                    <a:pt x="139613" y="307705"/>
                    <a:pt x="131707" y="307325"/>
                  </a:cubicBezTo>
                  <a:lnTo>
                    <a:pt x="22741" y="301038"/>
                  </a:lnTo>
                  <a:cubicBezTo>
                    <a:pt x="2834" y="299895"/>
                    <a:pt x="-7167" y="276368"/>
                    <a:pt x="5882" y="261223"/>
                  </a:cubicBezTo>
                  <a:lnTo>
                    <a:pt x="77129" y="178452"/>
                  </a:lnTo>
                  <a:cubicBezTo>
                    <a:pt x="82272" y="172451"/>
                    <a:pt x="84177" y="164259"/>
                    <a:pt x="82177" y="156639"/>
                  </a:cubicBezTo>
                  <a:lnTo>
                    <a:pt x="54460" y="51007"/>
                  </a:lnTo>
                  <a:cubicBezTo>
                    <a:pt x="49411" y="31671"/>
                    <a:pt x="68652" y="14907"/>
                    <a:pt x="87130" y="22622"/>
                  </a:cubicBezTo>
                  <a:lnTo>
                    <a:pt x="187810" y="64818"/>
                  </a:lnTo>
                  <a:cubicBezTo>
                    <a:pt x="195143" y="67866"/>
                    <a:pt x="203525" y="67199"/>
                    <a:pt x="210193" y="62913"/>
                  </a:cubicBezTo>
                  <a:lnTo>
                    <a:pt x="302014" y="3858"/>
                  </a:lnTo>
                  <a:cubicBezTo>
                    <a:pt x="318778" y="-6905"/>
                    <a:pt x="340686" y="6239"/>
                    <a:pt x="339067" y="26146"/>
                  </a:cubicBezTo>
                  <a:lnTo>
                    <a:pt x="330018" y="134922"/>
                  </a:lnTo>
                  <a:cubicBezTo>
                    <a:pt x="329351" y="142828"/>
                    <a:pt x="332684" y="150543"/>
                    <a:pt x="338781" y="155591"/>
                  </a:cubicBezTo>
                  <a:lnTo>
                    <a:pt x="423267" y="224743"/>
                  </a:lnTo>
                  <a:cubicBezTo>
                    <a:pt x="438698" y="237411"/>
                    <a:pt x="432983" y="262272"/>
                    <a:pt x="413552" y="266843"/>
                  </a:cubicBezTo>
                  <a:lnTo>
                    <a:pt x="307253" y="291894"/>
                  </a:lnTo>
                  <a:cubicBezTo>
                    <a:pt x="299538" y="293704"/>
                    <a:pt x="293156" y="299229"/>
                    <a:pt x="290299" y="306562"/>
                  </a:cubicBezTo>
                  <a:lnTo>
                    <a:pt x="250674" y="408289"/>
                  </a:lnTo>
                  <a:cubicBezTo>
                    <a:pt x="243435" y="427054"/>
                    <a:pt x="218004" y="429244"/>
                    <a:pt x="207622" y="412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8593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14275"/>
            <a:ext cx="12148200" cy="6858000"/>
          </a:xfrm>
          <a:prstGeom prst="roundRect">
            <a:avLst>
              <a:gd name="adj" fmla="val 238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08936" y="90571"/>
            <a:ext cx="11910000" cy="6649800"/>
          </a:xfrm>
          <a:prstGeom prst="roundRect">
            <a:avLst>
              <a:gd name="adj" fmla="val 2381"/>
            </a:avLst>
          </a:prstGeom>
          <a:noFill/>
          <a:ln w="19050" cap="flat" cmpd="sng">
            <a:solidFill>
              <a:srgbClr val="D8D8D8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○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■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●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○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■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●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○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Dekko"/>
              <a:buChar char="■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5269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8" r:id="rId3"/>
    <p:sldLayoutId id="2147483653" r:id="rId4"/>
    <p:sldLayoutId id="2147483654" r:id="rId5"/>
    <p:sldLayoutId id="2147483655" r:id="rId6"/>
    <p:sldLayoutId id="2147483656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277703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knjiznicaospp/pocetn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slide" Target="slide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3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34" Type="http://schemas.openxmlformats.org/officeDocument/2006/relationships/slide" Target="slide33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slide" Target="slide27.xml"/><Relationship Id="rId38" Type="http://schemas.openxmlformats.org/officeDocument/2006/relationships/slide" Target="slide23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slide" Target="slide21.xml"/><Relationship Id="rId37" Type="http://schemas.openxmlformats.org/officeDocument/2006/relationships/slide" Target="slide17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slide" Target="slide15.xml"/><Relationship Id="rId36" Type="http://schemas.openxmlformats.org/officeDocument/2006/relationships/slide" Target="slide11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slide" Target="slide14.xml"/><Relationship Id="rId30" Type="http://schemas.openxmlformats.org/officeDocument/2006/relationships/slide" Target="slide3.xml"/><Relationship Id="rId35" Type="http://schemas.openxmlformats.org/officeDocument/2006/relationships/slide" Target="slide5.xml"/><Relationship Id="rId8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slide" Target="slide3.xml"/><Relationship Id="rId21" Type="http://schemas.openxmlformats.org/officeDocument/2006/relationships/image" Target="../media/image27.png"/><Relationship Id="rId34" Type="http://schemas.openxmlformats.org/officeDocument/2006/relationships/slide" Target="slide12.xml"/><Relationship Id="rId42" Type="http://schemas.openxmlformats.org/officeDocument/2006/relationships/slide" Target="slide27.xml"/><Relationship Id="rId47" Type="http://schemas.openxmlformats.org/officeDocument/2006/relationships/slide" Target="slide2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slide" Target="slide15.xml"/><Relationship Id="rId40" Type="http://schemas.openxmlformats.org/officeDocument/2006/relationships/slide" Target="slide9.xml"/><Relationship Id="rId45" Type="http://schemas.openxmlformats.org/officeDocument/2006/relationships/slide" Target="slide11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slide" Target="slide14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slide" Target="slide13.xml"/><Relationship Id="rId43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slide" Target="slide16.xml"/><Relationship Id="rId46" Type="http://schemas.openxmlformats.org/officeDocument/2006/relationships/slide" Target="slide17.xml"/><Relationship Id="rId20" Type="http://schemas.openxmlformats.org/officeDocument/2006/relationships/image" Target="../media/image26.png"/><Relationship Id="rId41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33.xml"/><Relationship Id="rId2" Type="http://schemas.openxmlformats.org/officeDocument/2006/relationships/notesSlide" Target="../notesSlides/notesSlide11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7.xml"/><Relationship Id="rId5" Type="http://schemas.openxmlformats.org/officeDocument/2006/relationships/slide" Target="slide14.xml"/><Relationship Id="rId15" Type="http://schemas.openxmlformats.org/officeDocument/2006/relationships/slide" Target="slide17.xml"/><Relationship Id="rId10" Type="http://schemas.openxmlformats.org/officeDocument/2006/relationships/slide" Target="slide21.xml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33.xml"/><Relationship Id="rId2" Type="http://schemas.openxmlformats.org/officeDocument/2006/relationships/notesSlide" Target="../notesSlides/notesSlide12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7.xml"/><Relationship Id="rId5" Type="http://schemas.openxmlformats.org/officeDocument/2006/relationships/slide" Target="slide14.xml"/><Relationship Id="rId15" Type="http://schemas.openxmlformats.org/officeDocument/2006/relationships/slide" Target="slide17.xml"/><Relationship Id="rId10" Type="http://schemas.openxmlformats.org/officeDocument/2006/relationships/slide" Target="slide21.xml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33.xml"/><Relationship Id="rId2" Type="http://schemas.openxmlformats.org/officeDocument/2006/relationships/notesSlide" Target="../notesSlides/notesSlide13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7.xml"/><Relationship Id="rId5" Type="http://schemas.openxmlformats.org/officeDocument/2006/relationships/slide" Target="slide14.xml"/><Relationship Id="rId15" Type="http://schemas.openxmlformats.org/officeDocument/2006/relationships/slide" Target="slide17.xml"/><Relationship Id="rId10" Type="http://schemas.openxmlformats.org/officeDocument/2006/relationships/slide" Target="slide21.xml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33.xml"/><Relationship Id="rId2" Type="http://schemas.openxmlformats.org/officeDocument/2006/relationships/notesSlide" Target="../notesSlides/notesSlide14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7.xml"/><Relationship Id="rId5" Type="http://schemas.openxmlformats.org/officeDocument/2006/relationships/slide" Target="slide14.xml"/><Relationship Id="rId15" Type="http://schemas.openxmlformats.org/officeDocument/2006/relationships/slide" Target="slide17.xml"/><Relationship Id="rId10" Type="http://schemas.openxmlformats.org/officeDocument/2006/relationships/slide" Target="slide21.xml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slide" Target="slide3.xml"/><Relationship Id="rId21" Type="http://schemas.openxmlformats.org/officeDocument/2006/relationships/image" Target="../media/image27.png"/><Relationship Id="rId34" Type="http://schemas.openxmlformats.org/officeDocument/2006/relationships/slide" Target="slide18.xml"/><Relationship Id="rId42" Type="http://schemas.openxmlformats.org/officeDocument/2006/relationships/slide" Target="slide27.xml"/><Relationship Id="rId47" Type="http://schemas.openxmlformats.org/officeDocument/2006/relationships/slide" Target="slide2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slide" Target="slide21.xml"/><Relationship Id="rId40" Type="http://schemas.openxmlformats.org/officeDocument/2006/relationships/slide" Target="slide9.xml"/><Relationship Id="rId45" Type="http://schemas.openxmlformats.org/officeDocument/2006/relationships/slide" Target="slide11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slide" Target="slide20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slide" Target="slide19.xml"/><Relationship Id="rId43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slide" Target="slide22.xml"/><Relationship Id="rId46" Type="http://schemas.openxmlformats.org/officeDocument/2006/relationships/slide" Target="slide17.xml"/><Relationship Id="rId20" Type="http://schemas.openxmlformats.org/officeDocument/2006/relationships/image" Target="../media/image26.png"/><Relationship Id="rId41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slide" Target="slide3.xml"/><Relationship Id="rId21" Type="http://schemas.openxmlformats.org/officeDocument/2006/relationships/image" Target="../media/image27.png"/><Relationship Id="rId34" Type="http://schemas.openxmlformats.org/officeDocument/2006/relationships/slide" Target="slide18.xml"/><Relationship Id="rId42" Type="http://schemas.openxmlformats.org/officeDocument/2006/relationships/slide" Target="slide27.xml"/><Relationship Id="rId47" Type="http://schemas.openxmlformats.org/officeDocument/2006/relationships/slide" Target="slide2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slide" Target="slide21.xml"/><Relationship Id="rId40" Type="http://schemas.openxmlformats.org/officeDocument/2006/relationships/slide" Target="slide9.xml"/><Relationship Id="rId45" Type="http://schemas.openxmlformats.org/officeDocument/2006/relationships/slide" Target="slide11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slide" Target="slide20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slide" Target="slide19.xml"/><Relationship Id="rId43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slide" Target="slide22.xml"/><Relationship Id="rId46" Type="http://schemas.openxmlformats.org/officeDocument/2006/relationships/slide" Target="slide17.xml"/><Relationship Id="rId20" Type="http://schemas.openxmlformats.org/officeDocument/2006/relationships/image" Target="../media/image26.png"/><Relationship Id="rId41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33.xml"/><Relationship Id="rId2" Type="http://schemas.openxmlformats.org/officeDocument/2006/relationships/notesSlide" Target="../notesSlides/notesSlide17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7.xml"/><Relationship Id="rId5" Type="http://schemas.openxmlformats.org/officeDocument/2006/relationships/slide" Target="slide20.xml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slide" Target="slide19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3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7.xml"/><Relationship Id="rId11" Type="http://schemas.openxmlformats.org/officeDocument/2006/relationships/slide" Target="slide23.xml"/><Relationship Id="rId5" Type="http://schemas.openxmlformats.org/officeDocument/2006/relationships/slide" Target="slide21.xml"/><Relationship Id="rId10" Type="http://schemas.openxmlformats.org/officeDocument/2006/relationships/slide" Target="slide17.xml"/><Relationship Id="rId4" Type="http://schemas.openxmlformats.org/officeDocument/2006/relationships/slide" Target="slide15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33.xml"/><Relationship Id="rId2" Type="http://schemas.openxmlformats.org/officeDocument/2006/relationships/notesSlide" Target="../notesSlides/notesSlide18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7.xml"/><Relationship Id="rId5" Type="http://schemas.openxmlformats.org/officeDocument/2006/relationships/slide" Target="slide20.xml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slide" Target="slide19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33.xml"/><Relationship Id="rId2" Type="http://schemas.openxmlformats.org/officeDocument/2006/relationships/notesSlide" Target="../notesSlides/notesSlide19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7.xml"/><Relationship Id="rId5" Type="http://schemas.openxmlformats.org/officeDocument/2006/relationships/slide" Target="slide20.xml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slide" Target="slide19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33.xml"/><Relationship Id="rId2" Type="http://schemas.openxmlformats.org/officeDocument/2006/relationships/notesSlide" Target="../notesSlides/notesSlide20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7.xml"/><Relationship Id="rId5" Type="http://schemas.openxmlformats.org/officeDocument/2006/relationships/slide" Target="slide20.xml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slide" Target="slide19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slide" Target="slide3.xml"/><Relationship Id="rId21" Type="http://schemas.openxmlformats.org/officeDocument/2006/relationships/image" Target="../media/image27.png"/><Relationship Id="rId34" Type="http://schemas.openxmlformats.org/officeDocument/2006/relationships/slide" Target="slide24.xml"/><Relationship Id="rId42" Type="http://schemas.openxmlformats.org/officeDocument/2006/relationships/slide" Target="slide21.xml"/><Relationship Id="rId47" Type="http://schemas.openxmlformats.org/officeDocument/2006/relationships/slide" Target="slide2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slide" Target="slide27.xml"/><Relationship Id="rId40" Type="http://schemas.openxmlformats.org/officeDocument/2006/relationships/slide" Target="slide9.xml"/><Relationship Id="rId45" Type="http://schemas.openxmlformats.org/officeDocument/2006/relationships/slide" Target="slide11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slide" Target="slide26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slide" Target="slide25.xml"/><Relationship Id="rId43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slide" Target="slide29.xml"/><Relationship Id="rId46" Type="http://schemas.openxmlformats.org/officeDocument/2006/relationships/slide" Target="slide17.xml"/><Relationship Id="rId20" Type="http://schemas.openxmlformats.org/officeDocument/2006/relationships/image" Target="../media/image26.png"/><Relationship Id="rId41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slide" Target="slide3.xml"/><Relationship Id="rId21" Type="http://schemas.openxmlformats.org/officeDocument/2006/relationships/image" Target="../media/image27.png"/><Relationship Id="rId34" Type="http://schemas.openxmlformats.org/officeDocument/2006/relationships/slide" Target="slide24.xml"/><Relationship Id="rId42" Type="http://schemas.openxmlformats.org/officeDocument/2006/relationships/slide" Target="slide21.xml"/><Relationship Id="rId47" Type="http://schemas.openxmlformats.org/officeDocument/2006/relationships/slide" Target="slide2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slide" Target="slide27.xml"/><Relationship Id="rId40" Type="http://schemas.openxmlformats.org/officeDocument/2006/relationships/slide" Target="slide9.xml"/><Relationship Id="rId45" Type="http://schemas.openxmlformats.org/officeDocument/2006/relationships/slide" Target="slide11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slide" Target="slide26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slide" Target="slide25.xml"/><Relationship Id="rId43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slide" Target="slide29.xml"/><Relationship Id="rId46" Type="http://schemas.openxmlformats.org/officeDocument/2006/relationships/slide" Target="slide17.xml"/><Relationship Id="rId20" Type="http://schemas.openxmlformats.org/officeDocument/2006/relationships/image" Target="../media/image26.png"/><Relationship Id="rId41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24.xml"/><Relationship Id="rId7" Type="http://schemas.openxmlformats.org/officeDocument/2006/relationships/slide" Target="slide29.xml"/><Relationship Id="rId12" Type="http://schemas.openxmlformats.org/officeDocument/2006/relationships/slide" Target="slide33.xml"/><Relationship Id="rId2" Type="http://schemas.openxmlformats.org/officeDocument/2006/relationships/notesSlide" Target="../notesSlides/notesSlide23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21.xml"/><Relationship Id="rId5" Type="http://schemas.openxmlformats.org/officeDocument/2006/relationships/slide" Target="slide26.xml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slide" Target="slide25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24.xml"/><Relationship Id="rId7" Type="http://schemas.openxmlformats.org/officeDocument/2006/relationships/slide" Target="slide29.xml"/><Relationship Id="rId12" Type="http://schemas.openxmlformats.org/officeDocument/2006/relationships/slide" Target="slide33.xml"/><Relationship Id="rId2" Type="http://schemas.openxmlformats.org/officeDocument/2006/relationships/notesSlide" Target="../notesSlides/notesSlide24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21.xml"/><Relationship Id="rId5" Type="http://schemas.openxmlformats.org/officeDocument/2006/relationships/slide" Target="slide26.xml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slide" Target="slide25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24.xml"/><Relationship Id="rId7" Type="http://schemas.openxmlformats.org/officeDocument/2006/relationships/slide" Target="slide29.xml"/><Relationship Id="rId12" Type="http://schemas.openxmlformats.org/officeDocument/2006/relationships/slide" Target="slide33.xml"/><Relationship Id="rId2" Type="http://schemas.openxmlformats.org/officeDocument/2006/relationships/notesSlide" Target="../notesSlides/notesSlide25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21.xml"/><Relationship Id="rId5" Type="http://schemas.openxmlformats.org/officeDocument/2006/relationships/slide" Target="slide26.xml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slide" Target="slide25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24.xml"/><Relationship Id="rId7" Type="http://schemas.openxmlformats.org/officeDocument/2006/relationships/slide" Target="slide29.xml"/><Relationship Id="rId12" Type="http://schemas.openxmlformats.org/officeDocument/2006/relationships/slide" Target="slide33.xml"/><Relationship Id="rId2" Type="http://schemas.openxmlformats.org/officeDocument/2006/relationships/notesSlide" Target="../notesSlides/notesSlide26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21.xml"/><Relationship Id="rId5" Type="http://schemas.openxmlformats.org/officeDocument/2006/relationships/slide" Target="slide26.xml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slide" Target="slide25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slide" Target="slide24.xml"/><Relationship Id="rId7" Type="http://schemas.openxmlformats.org/officeDocument/2006/relationships/slide" Target="slide29.xml"/><Relationship Id="rId12" Type="http://schemas.openxmlformats.org/officeDocument/2006/relationships/slide" Target="slide33.xml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7.xml"/><Relationship Id="rId11" Type="http://schemas.openxmlformats.org/officeDocument/2006/relationships/slide" Target="slide21.xml"/><Relationship Id="rId5" Type="http://schemas.openxmlformats.org/officeDocument/2006/relationships/slide" Target="slide26.xml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slide" Target="slide25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slide" Target="slide27.xml"/><Relationship Id="rId21" Type="http://schemas.openxmlformats.org/officeDocument/2006/relationships/image" Target="../media/image27.png"/><Relationship Id="rId34" Type="http://schemas.openxmlformats.org/officeDocument/2006/relationships/slide" Target="slide3.xml"/><Relationship Id="rId42" Type="http://schemas.openxmlformats.org/officeDocument/2006/relationships/slide" Target="slide1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slide" Target="slide15.xml"/><Relationship Id="rId40" Type="http://schemas.openxmlformats.org/officeDocument/2006/relationships/slide" Target="slide33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slide" Target="slide9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slide" Target="slide23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slide" Target="slide10.xml"/><Relationship Id="rId43" Type="http://schemas.openxmlformats.org/officeDocument/2006/relationships/slide" Target="slide17.xm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slide" Target="slide27.xml"/><Relationship Id="rId21" Type="http://schemas.openxmlformats.org/officeDocument/2006/relationships/image" Target="../media/image27.png"/><Relationship Id="rId34" Type="http://schemas.openxmlformats.org/officeDocument/2006/relationships/slide" Target="slide3.xml"/><Relationship Id="rId42" Type="http://schemas.openxmlformats.org/officeDocument/2006/relationships/slide" Target="slide1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slide" Target="slide15.xml"/><Relationship Id="rId40" Type="http://schemas.openxmlformats.org/officeDocument/2006/relationships/slide" Target="slide33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slide" Target="slide9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slide" Target="slide23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slide" Target="slide10.xml"/><Relationship Id="rId43" Type="http://schemas.openxmlformats.org/officeDocument/2006/relationships/slide" Target="slide17.xm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slide" Target="slide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1"/>
          <p:cNvSpPr txBox="1">
            <a:spLocks noGrp="1"/>
          </p:cNvSpPr>
          <p:nvPr>
            <p:ph type="subTitle" idx="1"/>
          </p:nvPr>
        </p:nvSpPr>
        <p:spPr>
          <a:xfrm>
            <a:off x="471055" y="803564"/>
            <a:ext cx="4922981" cy="54125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r-HR" sz="1600" dirty="0"/>
              <a:t>Čitateljski izazov</a:t>
            </a:r>
            <a:r>
              <a:rPr lang="hr-HR" sz="1600" b="1" dirty="0">
                <a:solidFill>
                  <a:schemeClr val="accent5"/>
                </a:solidFill>
              </a:rPr>
              <a:t>: </a:t>
            </a:r>
            <a:endParaRPr lang="hr-HR" sz="1600" b="1" dirty="0" smtClean="0">
              <a:solidFill>
                <a:schemeClr val="accent5"/>
              </a:solidFill>
            </a:endParaRPr>
          </a:p>
          <a:p>
            <a:r>
              <a:rPr lang="hr-HR" sz="1600" b="1" dirty="0" smtClean="0">
                <a:solidFill>
                  <a:schemeClr val="accent5"/>
                </a:solidFill>
              </a:rPr>
              <a:t>100/60/30 </a:t>
            </a:r>
            <a:r>
              <a:rPr lang="hr-HR" sz="1600" b="1" dirty="0">
                <a:solidFill>
                  <a:schemeClr val="accent5"/>
                </a:solidFill>
              </a:rPr>
              <a:t>dana </a:t>
            </a:r>
            <a:r>
              <a:rPr lang="hr-HR" sz="1600" b="1" dirty="0" smtClean="0">
                <a:solidFill>
                  <a:schemeClr val="accent5"/>
                </a:solidFill>
              </a:rPr>
              <a:t>čitanja u Godini čitanja</a:t>
            </a:r>
          </a:p>
          <a:p>
            <a:r>
              <a:rPr lang="hr-HR" sz="1600" dirty="0" smtClean="0">
                <a:solidFill>
                  <a:schemeClr val="tx1"/>
                </a:solidFill>
              </a:rPr>
              <a:t>Vrijeme: </a:t>
            </a:r>
            <a:r>
              <a:rPr lang="hr-HR" sz="1600" dirty="0" smtClean="0"/>
              <a:t>23</a:t>
            </a:r>
            <a:r>
              <a:rPr lang="hr-HR" sz="1600" dirty="0"/>
              <a:t>. 9. - 31. 12. </a:t>
            </a:r>
            <a:r>
              <a:rPr lang="hr-HR" sz="1600" dirty="0" smtClean="0"/>
              <a:t>2021., 10-15 minuta dnevno</a:t>
            </a:r>
            <a:endParaRPr lang="hr-HR" sz="1600" dirty="0"/>
          </a:p>
          <a:p>
            <a:pPr fontAlgn="base"/>
            <a:r>
              <a:rPr lang="hr-HR" sz="1600" dirty="0" smtClean="0"/>
              <a:t>Čitaju </a:t>
            </a:r>
            <a:r>
              <a:rPr lang="hr-HR" sz="1600" dirty="0"/>
              <a:t>se </a:t>
            </a:r>
            <a:r>
              <a:rPr lang="hr-HR" sz="1600" dirty="0" smtClean="0"/>
              <a:t>različiti sadržaji, po tvojem izboru. </a:t>
            </a:r>
          </a:p>
          <a:p>
            <a:pPr fontAlgn="base"/>
            <a:r>
              <a:rPr lang="hr-HR" sz="1600" dirty="0" smtClean="0"/>
              <a:t>Prijedlozi: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/>
              <a:t>književna </a:t>
            </a:r>
            <a:r>
              <a:rPr lang="hr-HR" sz="1600" dirty="0"/>
              <a:t>djela različitih vrsta (manje </a:t>
            </a:r>
            <a:r>
              <a:rPr lang="hr-HR" sz="1600" dirty="0" smtClean="0"/>
              <a:t>forme: pjesme</a:t>
            </a:r>
            <a:r>
              <a:rPr lang="hr-HR" sz="1600" dirty="0"/>
              <a:t>, priče, bajke, basne, anegdote, </a:t>
            </a:r>
            <a:r>
              <a:rPr lang="hr-HR" sz="1600" dirty="0" smtClean="0"/>
              <a:t>stripovi…)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/>
              <a:t>znanstveno-popularni</a:t>
            </a:r>
            <a:r>
              <a:rPr lang="hr-HR" sz="1600" dirty="0"/>
              <a:t>, stručni i </a:t>
            </a:r>
            <a:r>
              <a:rPr lang="hr-HR" sz="1600" dirty="0" smtClean="0"/>
              <a:t>slični članci na obrazovnim portalima, u časopisima za djecu i mlade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/>
              <a:t>natuknice </a:t>
            </a:r>
            <a:r>
              <a:rPr lang="hr-HR" sz="1600" dirty="0"/>
              <a:t>u </a:t>
            </a:r>
            <a:r>
              <a:rPr lang="hr-HR" sz="1600" dirty="0" smtClean="0"/>
              <a:t>enciklopedijama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/>
              <a:t>natuknice u leksikonima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/>
              <a:t>riječi u rječnicima </a:t>
            </a:r>
            <a:r>
              <a:rPr lang="hr-HR" sz="1600" dirty="0"/>
              <a:t>(nove riječi) </a:t>
            </a:r>
            <a:endParaRPr lang="hr-HR" sz="1600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/>
              <a:t>kuharski recepti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/>
              <a:t>upute </a:t>
            </a:r>
            <a:r>
              <a:rPr lang="hr-HR" sz="1600" dirty="0"/>
              <a:t>za korištenje </a:t>
            </a:r>
            <a:r>
              <a:rPr lang="hr-HR" sz="1600" dirty="0" smtClean="0"/>
              <a:t>lijekova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/>
              <a:t>deklaracije na različitim proizvodima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/>
              <a:t>upute</a:t>
            </a:r>
            <a:r>
              <a:rPr lang="hr-HR" sz="1600" dirty="0"/>
              <a:t>  za pranje rublja na rublju (etikete i </a:t>
            </a:r>
            <a:r>
              <a:rPr lang="hr-HR" sz="1600" dirty="0" smtClean="0"/>
              <a:t>simboli)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/>
              <a:t>upute </a:t>
            </a:r>
            <a:r>
              <a:rPr lang="hr-HR" sz="1600" dirty="0"/>
              <a:t>za rukovanje </a:t>
            </a:r>
            <a:r>
              <a:rPr lang="hr-HR" sz="1600" dirty="0" smtClean="0"/>
              <a:t>uređajima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/>
              <a:t>…</a:t>
            </a:r>
            <a:endParaRPr lang="hr-HR" sz="1600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sz="1600" dirty="0"/>
          </a:p>
        </p:txBody>
      </p:sp>
      <p:sp>
        <p:nvSpPr>
          <p:cNvPr id="769" name="Google Shape;769;p11"/>
          <p:cNvSpPr/>
          <p:nvPr/>
        </p:nvSpPr>
        <p:spPr>
          <a:xfrm>
            <a:off x="8539151" y="3159951"/>
            <a:ext cx="590532" cy="11217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dk2"/>
                </a:solidFill>
                <a:latin typeface="Englebert"/>
              </a:rPr>
              <a:t>2</a:t>
            </a:r>
          </a:p>
        </p:txBody>
      </p:sp>
      <p:sp>
        <p:nvSpPr>
          <p:cNvPr id="770" name="Google Shape;770;p11"/>
          <p:cNvSpPr/>
          <p:nvPr/>
        </p:nvSpPr>
        <p:spPr>
          <a:xfrm>
            <a:off x="9266818" y="3159951"/>
            <a:ext cx="656931" cy="1127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2"/>
                </a:solidFill>
                <a:latin typeface="Englebert"/>
              </a:rPr>
              <a:t>0</a:t>
            </a:r>
          </a:p>
        </p:txBody>
      </p:sp>
      <p:sp>
        <p:nvSpPr>
          <p:cNvPr id="771" name="Google Shape;771;p11"/>
          <p:cNvSpPr/>
          <p:nvPr/>
        </p:nvSpPr>
        <p:spPr>
          <a:xfrm>
            <a:off x="9950448" y="3188913"/>
            <a:ext cx="710616" cy="10694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r-HR" b="1" i="0" dirty="0" smtClean="0">
                <a:ln>
                  <a:noFill/>
                </a:ln>
                <a:solidFill>
                  <a:schemeClr val="accent1"/>
                </a:solidFill>
                <a:latin typeface="Englebert"/>
              </a:rPr>
              <a:t>2</a:t>
            </a:r>
            <a:endParaRPr b="1" i="0" dirty="0">
              <a:ln>
                <a:noFill/>
              </a:ln>
              <a:solidFill>
                <a:schemeClr val="accent1"/>
              </a:solidFill>
              <a:latin typeface="Englebert"/>
            </a:endParaRPr>
          </a:p>
        </p:txBody>
      </p:sp>
      <p:sp>
        <p:nvSpPr>
          <p:cNvPr id="772" name="Google Shape;772;p11"/>
          <p:cNvSpPr/>
          <p:nvPr/>
        </p:nvSpPr>
        <p:spPr>
          <a:xfrm>
            <a:off x="10687785" y="3188924"/>
            <a:ext cx="710616" cy="10694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r-HR" b="1" dirty="0" smtClean="0">
                <a:solidFill>
                  <a:schemeClr val="accent2"/>
                </a:solidFill>
                <a:latin typeface="Englebert"/>
              </a:rPr>
              <a:t>1.</a:t>
            </a:r>
            <a:endParaRPr b="1" i="0" dirty="0">
              <a:ln>
                <a:noFill/>
              </a:ln>
              <a:solidFill>
                <a:schemeClr val="accent2"/>
              </a:solidFill>
              <a:latin typeface="Englebert"/>
            </a:endParaRPr>
          </a:p>
        </p:txBody>
      </p:sp>
      <p:sp>
        <p:nvSpPr>
          <p:cNvPr id="8" name="Google Shape;767;p11"/>
          <p:cNvSpPr txBox="1">
            <a:spLocks/>
          </p:cNvSpPr>
          <p:nvPr/>
        </p:nvSpPr>
        <p:spPr>
          <a:xfrm rot="-238">
            <a:off x="6520873" y="457646"/>
            <a:ext cx="4877496" cy="1823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algn="l"/>
            <a:r>
              <a:rPr lang="hr-HR" sz="2000" dirty="0" smtClean="0">
                <a:solidFill>
                  <a:schemeClr val="accent1"/>
                </a:solidFill>
              </a:rPr>
              <a:t>Osnovna škola Petra Preradovića, Zadar</a:t>
            </a:r>
          </a:p>
          <a:p>
            <a:pPr algn="l"/>
            <a:endParaRPr lang="hr-HR" sz="2000" dirty="0" smtClean="0">
              <a:solidFill>
                <a:schemeClr val="accent1"/>
              </a:solidFill>
            </a:endParaRPr>
          </a:p>
          <a:p>
            <a:pPr algn="l"/>
            <a:endParaRPr lang="hr-HR" sz="2800" dirty="0">
              <a:solidFill>
                <a:schemeClr val="accent1"/>
              </a:solidFill>
            </a:endParaRPr>
          </a:p>
          <a:p>
            <a:pPr algn="l"/>
            <a:r>
              <a:rPr lang="hr-HR" sz="5400" dirty="0" smtClean="0">
                <a:solidFill>
                  <a:schemeClr val="accent2"/>
                </a:solidFill>
              </a:rPr>
              <a:t>100/60/30* dana čitanja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6549894" y="916145"/>
            <a:ext cx="4137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B0F0"/>
                </a:solidFill>
              </a:rPr>
              <a:t>Knjižnica OŠ Petra Preradovića, Zadar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395621" y="5845834"/>
            <a:ext cx="4877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*100 dana – avanturist dostojan divljenja</a:t>
            </a:r>
          </a:p>
          <a:p>
            <a:r>
              <a:rPr lang="hr-HR" dirty="0" smtClean="0">
                <a:solidFill>
                  <a:schemeClr val="accent2"/>
                </a:solidFill>
              </a:rPr>
              <a:t>60 dana – spreman pomicati granice</a:t>
            </a:r>
          </a:p>
          <a:p>
            <a:r>
              <a:rPr lang="hr-HR" dirty="0" smtClean="0">
                <a:solidFill>
                  <a:schemeClr val="accent2"/>
                </a:solidFill>
              </a:rPr>
              <a:t>30 dana – znatiželjnik s velikim mogućnostima  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471056" y="6151418"/>
            <a:ext cx="473825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Ideje za čitanje potraži i na mrežnoj stranici </a:t>
            </a:r>
            <a:r>
              <a:rPr lang="hr-HR" dirty="0" smtClean="0">
                <a:hlinkClick r:id="rId3"/>
              </a:rPr>
              <a:t>Knjižnica na daljinu OŠ Petra Preradovića, Zadar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p66"/>
          <p:cNvSpPr txBox="1">
            <a:spLocks noGrp="1"/>
          </p:cNvSpPr>
          <p:nvPr>
            <p:ph type="subTitle" idx="4294967295"/>
          </p:nvPr>
        </p:nvSpPr>
        <p:spPr>
          <a:xfrm>
            <a:off x="2817800" y="273812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5. tjedan</a:t>
            </a:r>
            <a:endParaRPr dirty="0"/>
          </a:p>
        </p:txBody>
      </p:sp>
      <p:sp>
        <p:nvSpPr>
          <p:cNvPr id="3206" name="Google Shape;3206;p66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27. 9. </a:t>
            </a:r>
            <a:endParaRPr dirty="0"/>
          </a:p>
        </p:txBody>
      </p:sp>
      <p:sp>
        <p:nvSpPr>
          <p:cNvPr id="3207" name="Google Shape;3207;p66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28. 9.</a:t>
            </a:r>
            <a:endParaRPr dirty="0"/>
          </a:p>
        </p:txBody>
      </p:sp>
      <p:sp>
        <p:nvSpPr>
          <p:cNvPr id="3208" name="Google Shape;3208;p66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30. 9. </a:t>
            </a:r>
            <a:endParaRPr dirty="0"/>
          </a:p>
        </p:txBody>
      </p:sp>
      <p:sp>
        <p:nvSpPr>
          <p:cNvPr id="3211" name="Google Shape;3211;p66"/>
          <p:cNvSpPr txBox="1">
            <a:spLocks noGrp="1"/>
          </p:cNvSpPr>
          <p:nvPr>
            <p:ph type="body" idx="8"/>
          </p:nvPr>
        </p:nvSpPr>
        <p:spPr>
          <a:xfrm>
            <a:off x="6933259" y="2035936"/>
            <a:ext cx="4326316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 smtClean="0"/>
              <a:t>LISTOPAD te čeka na sljedećoj stranici.  </a:t>
            </a:r>
            <a:endParaRPr sz="4000" dirty="0"/>
          </a:p>
        </p:txBody>
      </p:sp>
      <p:sp>
        <p:nvSpPr>
          <p:cNvPr id="3212" name="Google Shape;3212;p66">
            <a:hlinkClick r:id="" action="ppaction://noaction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3" name="Google Shape;3213;p66">
            <a:hlinkClick r:id="" action="ppaction://noaction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66">
            <a:hlinkClick r:id="" action="ppaction://noaction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5" name="Google Shape;3215;p66">
            <a:hlinkClick r:id="rId3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6" name="Google Shape;3216;p66">
            <a:hlinkClick r:id="rId4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66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2"/>
                </a:solidFill>
              </a:rPr>
              <a:t>R</a:t>
            </a:r>
            <a:r>
              <a:rPr lang="hr-HR" dirty="0" smtClean="0">
                <a:solidFill>
                  <a:schemeClr val="lt2"/>
                </a:solidFill>
              </a:rPr>
              <a:t>U</a:t>
            </a:r>
            <a:r>
              <a:rPr lang="hr-HR" dirty="0" smtClean="0">
                <a:solidFill>
                  <a:schemeClr val="accent1"/>
                </a:solidFill>
              </a:rPr>
              <a:t>J</a:t>
            </a:r>
            <a:r>
              <a:rPr lang="hr-HR" dirty="0" smtClean="0">
                <a:solidFill>
                  <a:schemeClr val="accent2"/>
                </a:solidFill>
              </a:rPr>
              <a:t>A</a:t>
            </a:r>
            <a:r>
              <a:rPr lang="hr-HR" dirty="0" smtClean="0">
                <a:solidFill>
                  <a:schemeClr val="accent3"/>
                </a:solidFill>
              </a:rPr>
              <a:t>N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218" name="Google Shape;3218;p66">
            <a:hlinkClick r:id="rId3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9" name="Google Shape;3219;p66">
            <a:hlinkClick r:id="rId5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0" name="Google Shape;3220;p66">
            <a:hlinkClick r:id="rId6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66">
            <a:hlinkClick r:id="rId7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66">
            <a:hlinkClick r:id="rId8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66">
            <a:hlinkClick r:id="rId9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66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5" name="Google Shape;3225;p66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6" name="Google Shape;3226;p66">
            <a:hlinkClick r:id="rId10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7" name="Google Shape;3227;p66">
            <a:hlinkClick r:id="rId11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8" name="Google Shape;3228;p66">
            <a:hlinkClick r:id="rId12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9" name="Google Shape;3229;p66">
            <a:hlinkClick r:id="rId13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" name="Google Shape;3234;p67"/>
          <p:cNvSpPr txBox="1">
            <a:spLocks noGrp="1"/>
          </p:cNvSpPr>
          <p:nvPr>
            <p:ph type="subTitle" idx="1"/>
          </p:nvPr>
        </p:nvSpPr>
        <p:spPr>
          <a:xfrm>
            <a:off x="7841125" y="264575"/>
            <a:ext cx="31821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lnSpc>
                <a:spcPct val="100000"/>
              </a:lnSpc>
            </a:pPr>
            <a:r>
              <a:rPr lang="hr-HR" dirty="0" smtClean="0"/>
              <a:t>2021.</a:t>
            </a:r>
            <a:endParaRPr lang="hr-HR" dirty="0"/>
          </a:p>
        </p:txBody>
      </p:sp>
      <p:pic>
        <p:nvPicPr>
          <p:cNvPr id="3235" name="Google Shape;323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223" y="170239"/>
            <a:ext cx="442850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6" name="Google Shape;3236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9831" y="167772"/>
            <a:ext cx="487633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7" name="Google Shape;3237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8" name="Google Shape;3238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9" name="Google Shape;3239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4759" y="170239"/>
            <a:ext cx="457778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0" name="Google Shape;3240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1" name="Google Shape;3241;p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7295" y="167772"/>
            <a:ext cx="472706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2" name="Google Shape;3242;p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17295" y="170239"/>
            <a:ext cx="47270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3" name="Google Shape;3243;p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14807" y="170239"/>
            <a:ext cx="47768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4" name="Google Shape;3244;p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14807" y="170239"/>
            <a:ext cx="47768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5" name="Google Shape;3245;p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2223" y="167772"/>
            <a:ext cx="442850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6" name="Google Shape;3246;p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07343" y="170239"/>
            <a:ext cx="492609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7" name="Google Shape;3247;p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29735" y="170239"/>
            <a:ext cx="44782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8" name="Google Shape;3248;p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29735" y="170239"/>
            <a:ext cx="44782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9" name="Google Shape;3249;p6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42174" y="170239"/>
            <a:ext cx="42294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0" name="Google Shape;3250;p6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29735" y="167772"/>
            <a:ext cx="447826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1" name="Google Shape;3251;p6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34710" y="167772"/>
            <a:ext cx="43787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2" name="Google Shape;3252;p6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34710" y="167772"/>
            <a:ext cx="43787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3" name="Google Shape;3253;p6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032223" y="170239"/>
            <a:ext cx="442850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4" name="Google Shape;3254;p6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34710" y="170239"/>
            <a:ext cx="43787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5" name="Google Shape;3255;p6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6" name="Google Shape;3256;p6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027247" y="170239"/>
            <a:ext cx="452802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7" name="Google Shape;3257;p6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8" name="Google Shape;3258;p6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sp>
        <p:nvSpPr>
          <p:cNvPr id="3266" name="Google Shape;3266;p67"/>
          <p:cNvSpPr txBox="1">
            <a:spLocks noGrp="1"/>
          </p:cNvSpPr>
          <p:nvPr>
            <p:ph type="body" idx="2"/>
          </p:nvPr>
        </p:nvSpPr>
        <p:spPr>
          <a:xfrm>
            <a:off x="1074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25. 10. </a:t>
            </a:r>
            <a:endParaRPr dirty="0"/>
          </a:p>
        </p:txBody>
      </p:sp>
      <p:sp>
        <p:nvSpPr>
          <p:cNvPr id="3267" name="Google Shape;3267;p67"/>
          <p:cNvSpPr txBox="1">
            <a:spLocks noGrp="1"/>
          </p:cNvSpPr>
          <p:nvPr>
            <p:ph type="body" idx="3"/>
          </p:nvPr>
        </p:nvSpPr>
        <p:spPr>
          <a:xfrm>
            <a:off x="2217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26. 10. </a:t>
            </a:r>
            <a:endParaRPr dirty="0"/>
          </a:p>
        </p:txBody>
      </p:sp>
      <p:sp>
        <p:nvSpPr>
          <p:cNvPr id="3268" name="Google Shape;3268;p67"/>
          <p:cNvSpPr txBox="1">
            <a:spLocks noGrp="1"/>
          </p:cNvSpPr>
          <p:nvPr>
            <p:ph type="body" idx="4"/>
          </p:nvPr>
        </p:nvSpPr>
        <p:spPr>
          <a:xfrm>
            <a:off x="3360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27. 10. </a:t>
            </a:r>
            <a:endParaRPr dirty="0"/>
          </a:p>
        </p:txBody>
      </p:sp>
      <p:sp>
        <p:nvSpPr>
          <p:cNvPr id="3269" name="Google Shape;3269;p67"/>
          <p:cNvSpPr txBox="1">
            <a:spLocks noGrp="1"/>
          </p:cNvSpPr>
          <p:nvPr>
            <p:ph type="body" idx="5"/>
          </p:nvPr>
        </p:nvSpPr>
        <p:spPr>
          <a:xfrm>
            <a:off x="4503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28. 10. </a:t>
            </a:r>
            <a:endParaRPr dirty="0"/>
          </a:p>
        </p:txBody>
      </p:sp>
      <p:sp>
        <p:nvSpPr>
          <p:cNvPr id="3270" name="Google Shape;3270;p67"/>
          <p:cNvSpPr txBox="1">
            <a:spLocks noGrp="1"/>
          </p:cNvSpPr>
          <p:nvPr>
            <p:ph type="body" idx="6"/>
          </p:nvPr>
        </p:nvSpPr>
        <p:spPr>
          <a:xfrm>
            <a:off x="67128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29. 10. </a:t>
            </a:r>
            <a:endParaRPr dirty="0"/>
          </a:p>
        </p:txBody>
      </p:sp>
      <p:sp>
        <p:nvSpPr>
          <p:cNvPr id="3271" name="Google Shape;3271;p67"/>
          <p:cNvSpPr txBox="1">
            <a:spLocks noGrp="1"/>
          </p:cNvSpPr>
          <p:nvPr>
            <p:ph type="body" idx="7"/>
          </p:nvPr>
        </p:nvSpPr>
        <p:spPr>
          <a:xfrm>
            <a:off x="78558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30. 10. </a:t>
            </a:r>
            <a:endParaRPr dirty="0"/>
          </a:p>
        </p:txBody>
      </p:sp>
      <p:sp>
        <p:nvSpPr>
          <p:cNvPr id="3272" name="Google Shape;3272;p67"/>
          <p:cNvSpPr txBox="1">
            <a:spLocks noGrp="1"/>
          </p:cNvSpPr>
          <p:nvPr>
            <p:ph type="body" idx="8"/>
          </p:nvPr>
        </p:nvSpPr>
        <p:spPr>
          <a:xfrm>
            <a:off x="89988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31. 10.</a:t>
            </a:r>
            <a:endParaRPr dirty="0"/>
          </a:p>
        </p:txBody>
      </p:sp>
      <p:sp>
        <p:nvSpPr>
          <p:cNvPr id="3273" name="Google Shape;3273;p67"/>
          <p:cNvSpPr txBox="1">
            <a:spLocks noGrp="1"/>
          </p:cNvSpPr>
          <p:nvPr>
            <p:ph type="body" idx="9"/>
          </p:nvPr>
        </p:nvSpPr>
        <p:spPr>
          <a:xfrm>
            <a:off x="1074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18. 10. </a:t>
            </a:r>
            <a:endParaRPr dirty="0"/>
          </a:p>
        </p:txBody>
      </p:sp>
      <p:sp>
        <p:nvSpPr>
          <p:cNvPr id="3274" name="Google Shape;3274;p67"/>
          <p:cNvSpPr txBox="1">
            <a:spLocks noGrp="1"/>
          </p:cNvSpPr>
          <p:nvPr>
            <p:ph type="body" idx="13"/>
          </p:nvPr>
        </p:nvSpPr>
        <p:spPr>
          <a:xfrm>
            <a:off x="2217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19. 10. </a:t>
            </a:r>
            <a:endParaRPr dirty="0"/>
          </a:p>
        </p:txBody>
      </p:sp>
      <p:sp>
        <p:nvSpPr>
          <p:cNvPr id="3275" name="Google Shape;3275;p67"/>
          <p:cNvSpPr txBox="1">
            <a:spLocks noGrp="1"/>
          </p:cNvSpPr>
          <p:nvPr>
            <p:ph type="body" idx="14"/>
          </p:nvPr>
        </p:nvSpPr>
        <p:spPr>
          <a:xfrm>
            <a:off x="3360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20. 10. </a:t>
            </a:r>
            <a:endParaRPr dirty="0"/>
          </a:p>
        </p:txBody>
      </p:sp>
      <p:sp>
        <p:nvSpPr>
          <p:cNvPr id="3276" name="Google Shape;3276;p67"/>
          <p:cNvSpPr txBox="1">
            <a:spLocks noGrp="1"/>
          </p:cNvSpPr>
          <p:nvPr>
            <p:ph type="body" idx="15"/>
          </p:nvPr>
        </p:nvSpPr>
        <p:spPr>
          <a:xfrm>
            <a:off x="4503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21. 10. </a:t>
            </a:r>
            <a:endParaRPr dirty="0"/>
          </a:p>
        </p:txBody>
      </p:sp>
      <p:sp>
        <p:nvSpPr>
          <p:cNvPr id="3277" name="Google Shape;3277;p67"/>
          <p:cNvSpPr txBox="1">
            <a:spLocks noGrp="1"/>
          </p:cNvSpPr>
          <p:nvPr>
            <p:ph type="body" idx="16"/>
          </p:nvPr>
        </p:nvSpPr>
        <p:spPr>
          <a:xfrm>
            <a:off x="6712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22. 10. </a:t>
            </a:r>
            <a:endParaRPr dirty="0"/>
          </a:p>
        </p:txBody>
      </p:sp>
      <p:sp>
        <p:nvSpPr>
          <p:cNvPr id="3278" name="Google Shape;3278;p67"/>
          <p:cNvSpPr txBox="1">
            <a:spLocks noGrp="1"/>
          </p:cNvSpPr>
          <p:nvPr>
            <p:ph type="body" idx="17"/>
          </p:nvPr>
        </p:nvSpPr>
        <p:spPr>
          <a:xfrm>
            <a:off x="7855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23. 10. </a:t>
            </a:r>
            <a:endParaRPr dirty="0"/>
          </a:p>
        </p:txBody>
      </p:sp>
      <p:sp>
        <p:nvSpPr>
          <p:cNvPr id="3279" name="Google Shape;3279;p67"/>
          <p:cNvSpPr txBox="1">
            <a:spLocks noGrp="1"/>
          </p:cNvSpPr>
          <p:nvPr>
            <p:ph type="body" idx="18"/>
          </p:nvPr>
        </p:nvSpPr>
        <p:spPr>
          <a:xfrm>
            <a:off x="8998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24. 10. </a:t>
            </a:r>
            <a:endParaRPr dirty="0"/>
          </a:p>
        </p:txBody>
      </p:sp>
      <p:sp>
        <p:nvSpPr>
          <p:cNvPr id="3280" name="Google Shape;3280;p67"/>
          <p:cNvSpPr txBox="1">
            <a:spLocks noGrp="1"/>
          </p:cNvSpPr>
          <p:nvPr>
            <p:ph type="body" idx="19"/>
          </p:nvPr>
        </p:nvSpPr>
        <p:spPr>
          <a:xfrm>
            <a:off x="1074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11. 10. </a:t>
            </a:r>
            <a:endParaRPr dirty="0"/>
          </a:p>
        </p:txBody>
      </p:sp>
      <p:sp>
        <p:nvSpPr>
          <p:cNvPr id="3281" name="Google Shape;3281;p67"/>
          <p:cNvSpPr txBox="1">
            <a:spLocks noGrp="1"/>
          </p:cNvSpPr>
          <p:nvPr>
            <p:ph type="body" idx="20"/>
          </p:nvPr>
        </p:nvSpPr>
        <p:spPr>
          <a:xfrm>
            <a:off x="2217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12. 10. </a:t>
            </a:r>
            <a:endParaRPr dirty="0"/>
          </a:p>
        </p:txBody>
      </p:sp>
      <p:sp>
        <p:nvSpPr>
          <p:cNvPr id="3282" name="Google Shape;3282;p67"/>
          <p:cNvSpPr txBox="1">
            <a:spLocks noGrp="1"/>
          </p:cNvSpPr>
          <p:nvPr>
            <p:ph type="body" idx="21"/>
          </p:nvPr>
        </p:nvSpPr>
        <p:spPr>
          <a:xfrm>
            <a:off x="3360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13. 10. </a:t>
            </a:r>
            <a:endParaRPr dirty="0"/>
          </a:p>
        </p:txBody>
      </p:sp>
      <p:sp>
        <p:nvSpPr>
          <p:cNvPr id="3283" name="Google Shape;3283;p67"/>
          <p:cNvSpPr txBox="1">
            <a:spLocks noGrp="1"/>
          </p:cNvSpPr>
          <p:nvPr>
            <p:ph type="body" idx="22"/>
          </p:nvPr>
        </p:nvSpPr>
        <p:spPr>
          <a:xfrm>
            <a:off x="4503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14. 10. </a:t>
            </a:r>
            <a:endParaRPr dirty="0"/>
          </a:p>
        </p:txBody>
      </p:sp>
      <p:sp>
        <p:nvSpPr>
          <p:cNvPr id="3284" name="Google Shape;3284;p67"/>
          <p:cNvSpPr txBox="1">
            <a:spLocks noGrp="1"/>
          </p:cNvSpPr>
          <p:nvPr>
            <p:ph type="body" idx="23"/>
          </p:nvPr>
        </p:nvSpPr>
        <p:spPr>
          <a:xfrm>
            <a:off x="6712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15. 10. </a:t>
            </a:r>
            <a:endParaRPr dirty="0"/>
          </a:p>
        </p:txBody>
      </p:sp>
      <p:sp>
        <p:nvSpPr>
          <p:cNvPr id="3285" name="Google Shape;3285;p67"/>
          <p:cNvSpPr txBox="1">
            <a:spLocks noGrp="1"/>
          </p:cNvSpPr>
          <p:nvPr>
            <p:ph type="body" idx="24"/>
          </p:nvPr>
        </p:nvSpPr>
        <p:spPr>
          <a:xfrm>
            <a:off x="7855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16. 10. </a:t>
            </a:r>
            <a:endParaRPr dirty="0"/>
          </a:p>
        </p:txBody>
      </p:sp>
      <p:sp>
        <p:nvSpPr>
          <p:cNvPr id="3286" name="Google Shape;3286;p67"/>
          <p:cNvSpPr txBox="1">
            <a:spLocks noGrp="1"/>
          </p:cNvSpPr>
          <p:nvPr>
            <p:ph type="body" idx="25"/>
          </p:nvPr>
        </p:nvSpPr>
        <p:spPr>
          <a:xfrm>
            <a:off x="8998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17. 10. </a:t>
            </a:r>
            <a:endParaRPr dirty="0"/>
          </a:p>
        </p:txBody>
      </p:sp>
      <p:sp>
        <p:nvSpPr>
          <p:cNvPr id="3287" name="Google Shape;3287;p67"/>
          <p:cNvSpPr txBox="1">
            <a:spLocks noGrp="1"/>
          </p:cNvSpPr>
          <p:nvPr>
            <p:ph type="body" idx="26"/>
          </p:nvPr>
        </p:nvSpPr>
        <p:spPr>
          <a:xfrm>
            <a:off x="1097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4. 10. </a:t>
            </a:r>
            <a:endParaRPr dirty="0"/>
          </a:p>
        </p:txBody>
      </p:sp>
      <p:sp>
        <p:nvSpPr>
          <p:cNvPr id="3288" name="Google Shape;3288;p67"/>
          <p:cNvSpPr txBox="1">
            <a:spLocks noGrp="1"/>
          </p:cNvSpPr>
          <p:nvPr>
            <p:ph type="body" idx="27"/>
          </p:nvPr>
        </p:nvSpPr>
        <p:spPr>
          <a:xfrm>
            <a:off x="2240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5. 10. </a:t>
            </a:r>
            <a:endParaRPr dirty="0"/>
          </a:p>
        </p:txBody>
      </p:sp>
      <p:sp>
        <p:nvSpPr>
          <p:cNvPr id="3289" name="Google Shape;3289;p67"/>
          <p:cNvSpPr txBox="1">
            <a:spLocks noGrp="1"/>
          </p:cNvSpPr>
          <p:nvPr>
            <p:ph type="body" idx="28"/>
          </p:nvPr>
        </p:nvSpPr>
        <p:spPr>
          <a:xfrm>
            <a:off x="3383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6. 10. </a:t>
            </a:r>
            <a:endParaRPr dirty="0"/>
          </a:p>
        </p:txBody>
      </p:sp>
      <p:sp>
        <p:nvSpPr>
          <p:cNvPr id="3290" name="Google Shape;3290;p67"/>
          <p:cNvSpPr txBox="1">
            <a:spLocks noGrp="1"/>
          </p:cNvSpPr>
          <p:nvPr>
            <p:ph type="body" idx="29"/>
          </p:nvPr>
        </p:nvSpPr>
        <p:spPr>
          <a:xfrm>
            <a:off x="4526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7. 10. </a:t>
            </a:r>
            <a:endParaRPr dirty="0"/>
          </a:p>
        </p:txBody>
      </p:sp>
      <p:sp>
        <p:nvSpPr>
          <p:cNvPr id="3291" name="Google Shape;3291;p67"/>
          <p:cNvSpPr txBox="1">
            <a:spLocks noGrp="1"/>
          </p:cNvSpPr>
          <p:nvPr>
            <p:ph type="body" idx="30"/>
          </p:nvPr>
        </p:nvSpPr>
        <p:spPr>
          <a:xfrm>
            <a:off x="6736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8. 10. </a:t>
            </a:r>
            <a:endParaRPr dirty="0"/>
          </a:p>
        </p:txBody>
      </p:sp>
      <p:sp>
        <p:nvSpPr>
          <p:cNvPr id="3292" name="Google Shape;3292;p67"/>
          <p:cNvSpPr txBox="1">
            <a:spLocks noGrp="1"/>
          </p:cNvSpPr>
          <p:nvPr>
            <p:ph type="body" idx="31"/>
          </p:nvPr>
        </p:nvSpPr>
        <p:spPr>
          <a:xfrm>
            <a:off x="7879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9. 10. </a:t>
            </a:r>
            <a:endParaRPr dirty="0"/>
          </a:p>
        </p:txBody>
      </p:sp>
      <p:sp>
        <p:nvSpPr>
          <p:cNvPr id="3293" name="Google Shape;3293;p67"/>
          <p:cNvSpPr txBox="1">
            <a:spLocks noGrp="1"/>
          </p:cNvSpPr>
          <p:nvPr>
            <p:ph type="body" idx="32"/>
          </p:nvPr>
        </p:nvSpPr>
        <p:spPr>
          <a:xfrm>
            <a:off x="9022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10. 10. </a:t>
            </a:r>
            <a:endParaRPr dirty="0"/>
          </a:p>
        </p:txBody>
      </p:sp>
      <p:sp>
        <p:nvSpPr>
          <p:cNvPr id="3298" name="Google Shape;3298;p67"/>
          <p:cNvSpPr txBox="1">
            <a:spLocks noGrp="1"/>
          </p:cNvSpPr>
          <p:nvPr>
            <p:ph type="body" idx="37"/>
          </p:nvPr>
        </p:nvSpPr>
        <p:spPr>
          <a:xfrm>
            <a:off x="6736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1. 10. </a:t>
            </a:r>
            <a:endParaRPr dirty="0"/>
          </a:p>
        </p:txBody>
      </p:sp>
      <p:sp>
        <p:nvSpPr>
          <p:cNvPr id="3299" name="Google Shape;3299;p67"/>
          <p:cNvSpPr txBox="1">
            <a:spLocks noGrp="1"/>
          </p:cNvSpPr>
          <p:nvPr>
            <p:ph type="body" idx="38"/>
          </p:nvPr>
        </p:nvSpPr>
        <p:spPr>
          <a:xfrm>
            <a:off x="7879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2. 10. </a:t>
            </a:r>
            <a:endParaRPr dirty="0"/>
          </a:p>
        </p:txBody>
      </p:sp>
      <p:sp>
        <p:nvSpPr>
          <p:cNvPr id="3300" name="Google Shape;3300;p67"/>
          <p:cNvSpPr txBox="1">
            <a:spLocks noGrp="1"/>
          </p:cNvSpPr>
          <p:nvPr>
            <p:ph type="body" idx="39"/>
          </p:nvPr>
        </p:nvSpPr>
        <p:spPr>
          <a:xfrm>
            <a:off x="9022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3. 10. </a:t>
            </a:r>
            <a:endParaRPr dirty="0"/>
          </a:p>
        </p:txBody>
      </p:sp>
      <p:sp>
        <p:nvSpPr>
          <p:cNvPr id="3301" name="Google Shape;3301;p67"/>
          <p:cNvSpPr txBox="1">
            <a:spLocks noGrp="1"/>
          </p:cNvSpPr>
          <p:nvPr>
            <p:ph type="body" idx="40"/>
          </p:nvPr>
        </p:nvSpPr>
        <p:spPr>
          <a:xfrm>
            <a:off x="10122106" y="1352600"/>
            <a:ext cx="1008900" cy="520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hr-HR" dirty="0"/>
              <a:t>Znak plus (+) upiši ako si izvršio zadatak/izazov za taj dan.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/>
              <a:t>Znak minus (-) upiši ako nisi uspio izvršiti zadatak za taj dan. 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 smtClean="0"/>
              <a:t>Prati </a:t>
            </a:r>
            <a:r>
              <a:rPr lang="hr-HR" dirty="0"/>
              <a:t>svoj napredak.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/>
              <a:t>Izdrži što više, do kraja!</a:t>
            </a:r>
          </a:p>
          <a:p>
            <a:pPr marL="0" lvl="0" indent="0">
              <a:buNone/>
            </a:pPr>
            <a:r>
              <a:rPr lang="hr-HR" dirty="0"/>
              <a:t>Daj sve od sebe!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4" name="Google Shape;3304;p67">
            <a:hlinkClick r:id="rId27" action="ppaction://hlinksldjump"/>
          </p:cNvPr>
          <p:cNvSpPr/>
          <p:nvPr/>
        </p:nvSpPr>
        <p:spPr>
          <a:xfrm>
            <a:off x="506525" y="36345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67">
            <a:hlinkClick r:id="rId28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6" name="Google Shape;3306;p67">
            <a:hlinkClick r:id="rId29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2"/>
                </a:solidFill>
              </a:rPr>
              <a:t>L</a:t>
            </a:r>
            <a:r>
              <a:rPr lang="hr-HR" dirty="0" smtClean="0">
                <a:solidFill>
                  <a:schemeClr val="lt2"/>
                </a:solidFill>
              </a:rPr>
              <a:t>I</a:t>
            </a:r>
            <a:r>
              <a:rPr lang="hr-HR" dirty="0" smtClean="0">
                <a:solidFill>
                  <a:schemeClr val="accent1"/>
                </a:solidFill>
              </a:rPr>
              <a:t>S</a:t>
            </a:r>
            <a:r>
              <a:rPr lang="hr-HR" dirty="0" smtClean="0">
                <a:solidFill>
                  <a:schemeClr val="accent2"/>
                </a:solidFill>
              </a:rPr>
              <a:t>T</a:t>
            </a:r>
            <a:r>
              <a:rPr lang="hr-HR" dirty="0" smtClean="0">
                <a:solidFill>
                  <a:schemeClr val="accent3"/>
                </a:solidFill>
              </a:rPr>
              <a:t>O</a:t>
            </a:r>
            <a:r>
              <a:rPr lang="hr-HR" dirty="0" smtClean="0">
                <a:solidFill>
                  <a:schemeClr val="accent4"/>
                </a:solidFill>
              </a:rPr>
              <a:t>P</a:t>
            </a:r>
            <a:r>
              <a:rPr lang="hr-HR" dirty="0" smtClean="0">
                <a:solidFill>
                  <a:schemeClr val="accent5"/>
                </a:solidFill>
              </a:rPr>
              <a:t>AD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308" name="Google Shape;3308;p67">
            <a:hlinkClick r:id="rId30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67">
            <a:hlinkClick r:id="rId31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67">
            <a:hlinkClick r:id="rId28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>
            <a:hlinkClick r:id="rId32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67">
            <a:hlinkClick r:id="rId33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67">
            <a:hlinkClick r:id="rId34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67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67">
            <a:hlinkClick r:id="rId35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>
            <a:hlinkClick r:id="rId36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67">
            <a:hlinkClick r:id="rId37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67">
            <a:hlinkClick r:id="rId38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kstniOkvir 1"/>
          <p:cNvSpPr txBox="1"/>
          <p:nvPr/>
        </p:nvSpPr>
        <p:spPr>
          <a:xfrm>
            <a:off x="1097513" y="1765738"/>
            <a:ext cx="43782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RUJAN  je za nama! Samo hrabro dalje!    </a:t>
            </a:r>
            <a:r>
              <a:rPr lang="hr-HR" b="1" dirty="0" smtClean="0">
                <a:sym typeface="Wingdings" panose="05000000000000000000" pitchFamily="2" charset="2"/>
              </a:rPr>
              <a:t>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Google Shape;3324;p68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1</a:t>
            </a:r>
            <a:r>
              <a:rPr lang="hr-HR" dirty="0" smtClean="0"/>
              <a:t>. tjedan</a:t>
            </a:r>
            <a:endParaRPr dirty="0"/>
          </a:p>
        </p:txBody>
      </p:sp>
      <p:sp>
        <p:nvSpPr>
          <p:cNvPr id="3325" name="Google Shape;3325;p68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3. 10. </a:t>
            </a:r>
            <a:endParaRPr dirty="0"/>
          </a:p>
        </p:txBody>
      </p:sp>
      <p:sp>
        <p:nvSpPr>
          <p:cNvPr id="3330" name="Google Shape;3330;p68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1. 10. </a:t>
            </a:r>
            <a:endParaRPr dirty="0"/>
          </a:p>
        </p:txBody>
      </p:sp>
      <p:sp>
        <p:nvSpPr>
          <p:cNvPr id="3331" name="Google Shape;3331;p68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2. 10. </a:t>
            </a:r>
            <a:endParaRPr dirty="0"/>
          </a:p>
        </p:txBody>
      </p:sp>
      <p:pic>
        <p:nvPicPr>
          <p:cNvPr id="3332" name="Google Shape;333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298" y="170568"/>
            <a:ext cx="497585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3" name="Google Shape;3333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139" y="167772"/>
            <a:ext cx="547902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4" name="Google Shape;3334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2934" y="170568"/>
            <a:ext cx="54231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5" name="Google Shape;3335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2934" y="170568"/>
            <a:ext cx="54231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6" name="Google Shape;3336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6911" y="170568"/>
            <a:ext cx="514357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7" name="Google Shape;3337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2934" y="170568"/>
            <a:ext cx="54231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8" name="Google Shape;3338;p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8525" y="167772"/>
            <a:ext cx="531130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9" name="Google Shape;3339;p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18525" y="170568"/>
            <a:ext cx="53113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0" name="Google Shape;3340;p6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15730" y="170568"/>
            <a:ext cx="53672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1" name="Google Shape;3341;p6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15730" y="170568"/>
            <a:ext cx="53672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2" name="Google Shape;3342;p6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5298" y="167772"/>
            <a:ext cx="497585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3" name="Google Shape;3343;p6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07343" y="170568"/>
            <a:ext cx="553493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4" name="Google Shape;3344;p6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32502" y="170568"/>
            <a:ext cx="503176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5" name="Google Shape;3345;p6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32502" y="170568"/>
            <a:ext cx="503176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6" name="Google Shape;3346;p6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46479" y="170568"/>
            <a:ext cx="47522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7" name="Google Shape;3347;p6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32502" y="167772"/>
            <a:ext cx="503176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8" name="Google Shape;3348;p6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38093" y="167772"/>
            <a:ext cx="491994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9" name="Google Shape;3349;p6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38093" y="167772"/>
            <a:ext cx="491994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0" name="Google Shape;3350;p6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035298" y="170568"/>
            <a:ext cx="497585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1" name="Google Shape;3351;p6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38093" y="170568"/>
            <a:ext cx="491994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2" name="Google Shape;3352;p6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049275" y="170568"/>
            <a:ext cx="46963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3" name="Google Shape;3353;p6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029707" y="170568"/>
            <a:ext cx="508766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4" name="Google Shape;3354;p6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49275" y="167772"/>
            <a:ext cx="469631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5" name="Google Shape;3355;p6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52070" y="170568"/>
            <a:ext cx="46404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6" name="Google Shape;3356;p6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052070" y="170568"/>
            <a:ext cx="46404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7" name="Google Shape;3357;p6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049275" y="170568"/>
            <a:ext cx="46963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8" name="Google Shape;3358;p6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049275" y="167772"/>
            <a:ext cx="469631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9" name="Google Shape;3359;p68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049275" y="170568"/>
            <a:ext cx="46963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0" name="Google Shape;3360;p68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052070" y="170568"/>
            <a:ext cx="46404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1" name="Google Shape;3361;p68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052070" y="167772"/>
            <a:ext cx="464040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2" name="Google Shape;3362;p68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49275" y="167772"/>
            <a:ext cx="469631" cy="547906"/>
          </a:xfrm>
          <a:prstGeom prst="rect">
            <a:avLst/>
          </a:prstGeom>
          <a:noFill/>
          <a:ln>
            <a:noFill/>
          </a:ln>
        </p:spPr>
      </p:pic>
      <p:sp>
        <p:nvSpPr>
          <p:cNvPr id="3363" name="Google Shape;3363;p68">
            <a:hlinkClick r:id="rId34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68">
            <a:hlinkClick r:id="rId35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68">
            <a:hlinkClick r:id="rId36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68">
            <a:hlinkClick r:id="rId37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68">
            <a:hlinkClick r:id="rId38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68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L</a:t>
            </a:r>
            <a:r>
              <a:rPr lang="hr-HR" dirty="0">
                <a:solidFill>
                  <a:schemeClr val="lt2"/>
                </a:solidFill>
              </a:rPr>
              <a:t>I</a:t>
            </a:r>
            <a:r>
              <a:rPr lang="hr-HR" dirty="0">
                <a:solidFill>
                  <a:schemeClr val="accent1"/>
                </a:solidFill>
              </a:rPr>
              <a:t>S</a:t>
            </a:r>
            <a:r>
              <a:rPr lang="hr-HR" dirty="0">
                <a:solidFill>
                  <a:schemeClr val="accent2"/>
                </a:solidFill>
              </a:rPr>
              <a:t>T</a:t>
            </a:r>
            <a:r>
              <a:rPr lang="hr-HR" dirty="0">
                <a:solidFill>
                  <a:schemeClr val="accent3"/>
                </a:solidFill>
              </a:rPr>
              <a:t>O</a:t>
            </a:r>
            <a:r>
              <a:rPr lang="hr-HR" dirty="0">
                <a:solidFill>
                  <a:schemeClr val="accent4"/>
                </a:solidFill>
              </a:rPr>
              <a:t>P</a:t>
            </a:r>
            <a:r>
              <a:rPr lang="hr-HR" dirty="0">
                <a:solidFill>
                  <a:schemeClr val="accent5"/>
                </a:solidFill>
              </a:rPr>
              <a:t>AD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369" name="Google Shape;3369;p68">
            <a:hlinkClick r:id="rId39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68">
            <a:hlinkClick r:id="rId40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68">
            <a:hlinkClick r:id="rId37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68">
            <a:hlinkClick r:id="rId41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68">
            <a:hlinkClick r:id="rId42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68">
            <a:hlinkClick r:id="rId43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68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68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68">
            <a:hlinkClick r:id="rId44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68">
            <a:hlinkClick r:id="rId45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68">
            <a:hlinkClick r:id="rId46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68">
            <a:hlinkClick r:id="rId47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Google Shape;3385;p69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2. tjedan</a:t>
            </a:r>
            <a:endParaRPr dirty="0"/>
          </a:p>
        </p:txBody>
      </p:sp>
      <p:sp>
        <p:nvSpPr>
          <p:cNvPr id="3386" name="Google Shape;3386;p69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10. 10. </a:t>
            </a:r>
            <a:endParaRPr dirty="0"/>
          </a:p>
        </p:txBody>
      </p:sp>
      <p:sp>
        <p:nvSpPr>
          <p:cNvPr id="3387" name="Google Shape;3387;p69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4. 10. </a:t>
            </a:r>
            <a:endParaRPr dirty="0"/>
          </a:p>
        </p:txBody>
      </p:sp>
      <p:sp>
        <p:nvSpPr>
          <p:cNvPr id="3388" name="Google Shape;3388;p69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5. 10. </a:t>
            </a:r>
            <a:endParaRPr dirty="0"/>
          </a:p>
        </p:txBody>
      </p:sp>
      <p:sp>
        <p:nvSpPr>
          <p:cNvPr id="3389" name="Google Shape;3389;p69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6. 10. </a:t>
            </a:r>
            <a:endParaRPr dirty="0"/>
          </a:p>
        </p:txBody>
      </p:sp>
      <p:sp>
        <p:nvSpPr>
          <p:cNvPr id="3390" name="Google Shape;3390;p69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7. 10. </a:t>
            </a:r>
            <a:endParaRPr dirty="0"/>
          </a:p>
        </p:txBody>
      </p:sp>
      <p:sp>
        <p:nvSpPr>
          <p:cNvPr id="3391" name="Google Shape;3391;p69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8. 10. </a:t>
            </a:r>
            <a:endParaRPr dirty="0"/>
          </a:p>
        </p:txBody>
      </p:sp>
      <p:sp>
        <p:nvSpPr>
          <p:cNvPr id="3392" name="Google Shape;3392;p69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9. 10. </a:t>
            </a:r>
            <a:endParaRPr dirty="0"/>
          </a:p>
        </p:txBody>
      </p:sp>
      <p:sp>
        <p:nvSpPr>
          <p:cNvPr id="3393" name="Google Shape;3393;p69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69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69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69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69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69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L</a:t>
            </a:r>
            <a:r>
              <a:rPr lang="hr-HR" dirty="0">
                <a:solidFill>
                  <a:schemeClr val="lt2"/>
                </a:solidFill>
              </a:rPr>
              <a:t>I</a:t>
            </a:r>
            <a:r>
              <a:rPr lang="hr-HR" dirty="0">
                <a:solidFill>
                  <a:schemeClr val="accent1"/>
                </a:solidFill>
              </a:rPr>
              <a:t>S</a:t>
            </a:r>
            <a:r>
              <a:rPr lang="hr-HR" dirty="0">
                <a:solidFill>
                  <a:schemeClr val="accent2"/>
                </a:solidFill>
              </a:rPr>
              <a:t>T</a:t>
            </a:r>
            <a:r>
              <a:rPr lang="hr-HR" dirty="0">
                <a:solidFill>
                  <a:schemeClr val="accent3"/>
                </a:solidFill>
              </a:rPr>
              <a:t>O</a:t>
            </a:r>
            <a:r>
              <a:rPr lang="hr-HR" dirty="0">
                <a:solidFill>
                  <a:schemeClr val="accent4"/>
                </a:solidFill>
              </a:rPr>
              <a:t>P</a:t>
            </a:r>
            <a:r>
              <a:rPr lang="hr-HR" dirty="0">
                <a:solidFill>
                  <a:schemeClr val="accent5"/>
                </a:solidFill>
              </a:rPr>
              <a:t>AD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399" name="Google Shape;3399;p69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69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69">
            <a:hlinkClick r:id="rId6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69">
            <a:hlinkClick r:id="rId10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69">
            <a:hlinkClick r:id="rId11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69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69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69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69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69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69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69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" name="Google Shape;3415;p70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 tjedan</a:t>
            </a:r>
            <a:endParaRPr dirty="0"/>
          </a:p>
        </p:txBody>
      </p:sp>
      <p:sp>
        <p:nvSpPr>
          <p:cNvPr id="3416" name="Google Shape;3416;p70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17. 10. </a:t>
            </a:r>
            <a:endParaRPr dirty="0"/>
          </a:p>
        </p:txBody>
      </p:sp>
      <p:sp>
        <p:nvSpPr>
          <p:cNvPr id="3417" name="Google Shape;3417;p70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11. 10. </a:t>
            </a:r>
            <a:endParaRPr dirty="0"/>
          </a:p>
        </p:txBody>
      </p:sp>
      <p:sp>
        <p:nvSpPr>
          <p:cNvPr id="3418" name="Google Shape;3418;p70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12. 10. </a:t>
            </a:r>
            <a:endParaRPr dirty="0"/>
          </a:p>
        </p:txBody>
      </p:sp>
      <p:sp>
        <p:nvSpPr>
          <p:cNvPr id="3419" name="Google Shape;3419;p70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13. 10. </a:t>
            </a:r>
            <a:endParaRPr dirty="0"/>
          </a:p>
        </p:txBody>
      </p:sp>
      <p:sp>
        <p:nvSpPr>
          <p:cNvPr id="3420" name="Google Shape;3420;p70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14. 10. </a:t>
            </a:r>
            <a:endParaRPr dirty="0"/>
          </a:p>
        </p:txBody>
      </p:sp>
      <p:sp>
        <p:nvSpPr>
          <p:cNvPr id="3421" name="Google Shape;3421;p70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15. 10. </a:t>
            </a:r>
            <a:endParaRPr dirty="0"/>
          </a:p>
        </p:txBody>
      </p:sp>
      <p:sp>
        <p:nvSpPr>
          <p:cNvPr id="3422" name="Google Shape;3422;p70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16. 10. </a:t>
            </a:r>
            <a:endParaRPr dirty="0"/>
          </a:p>
        </p:txBody>
      </p:sp>
      <p:sp>
        <p:nvSpPr>
          <p:cNvPr id="3423" name="Google Shape;3423;p70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70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70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70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70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70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L</a:t>
            </a:r>
            <a:r>
              <a:rPr lang="hr-HR" dirty="0">
                <a:solidFill>
                  <a:schemeClr val="lt2"/>
                </a:solidFill>
              </a:rPr>
              <a:t>I</a:t>
            </a:r>
            <a:r>
              <a:rPr lang="hr-HR" dirty="0">
                <a:solidFill>
                  <a:schemeClr val="accent1"/>
                </a:solidFill>
              </a:rPr>
              <a:t>S</a:t>
            </a:r>
            <a:r>
              <a:rPr lang="hr-HR" dirty="0">
                <a:solidFill>
                  <a:schemeClr val="accent2"/>
                </a:solidFill>
              </a:rPr>
              <a:t>T</a:t>
            </a:r>
            <a:r>
              <a:rPr lang="hr-HR" dirty="0">
                <a:solidFill>
                  <a:schemeClr val="accent3"/>
                </a:solidFill>
              </a:rPr>
              <a:t>O</a:t>
            </a:r>
            <a:r>
              <a:rPr lang="hr-HR" dirty="0">
                <a:solidFill>
                  <a:schemeClr val="accent4"/>
                </a:solidFill>
              </a:rPr>
              <a:t>P</a:t>
            </a:r>
            <a:r>
              <a:rPr lang="hr-HR" dirty="0">
                <a:solidFill>
                  <a:schemeClr val="accent5"/>
                </a:solidFill>
              </a:rPr>
              <a:t>AD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429" name="Google Shape;3429;p70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70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70">
            <a:hlinkClick r:id="rId6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70">
            <a:hlinkClick r:id="rId10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70">
            <a:hlinkClick r:id="rId11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70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70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70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70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70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70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70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71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tjedan</a:t>
            </a:r>
            <a:endParaRPr dirty="0"/>
          </a:p>
        </p:txBody>
      </p:sp>
      <p:sp>
        <p:nvSpPr>
          <p:cNvPr id="3446" name="Google Shape;3446;p71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24. 10. </a:t>
            </a:r>
            <a:endParaRPr dirty="0"/>
          </a:p>
        </p:txBody>
      </p:sp>
      <p:sp>
        <p:nvSpPr>
          <p:cNvPr id="3447" name="Google Shape;3447;p71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18. 10. </a:t>
            </a:r>
            <a:endParaRPr dirty="0"/>
          </a:p>
        </p:txBody>
      </p:sp>
      <p:sp>
        <p:nvSpPr>
          <p:cNvPr id="3448" name="Google Shape;3448;p71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19. 10. </a:t>
            </a:r>
            <a:endParaRPr dirty="0"/>
          </a:p>
        </p:txBody>
      </p:sp>
      <p:sp>
        <p:nvSpPr>
          <p:cNvPr id="3449" name="Google Shape;3449;p71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20. 10. </a:t>
            </a:r>
            <a:endParaRPr dirty="0"/>
          </a:p>
        </p:txBody>
      </p:sp>
      <p:sp>
        <p:nvSpPr>
          <p:cNvPr id="3450" name="Google Shape;3450;p71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21. 10. </a:t>
            </a:r>
            <a:endParaRPr dirty="0"/>
          </a:p>
        </p:txBody>
      </p:sp>
      <p:sp>
        <p:nvSpPr>
          <p:cNvPr id="3451" name="Google Shape;3451;p71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22. 10. </a:t>
            </a:r>
            <a:endParaRPr dirty="0"/>
          </a:p>
        </p:txBody>
      </p:sp>
      <p:sp>
        <p:nvSpPr>
          <p:cNvPr id="3452" name="Google Shape;3452;p71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23. 10. </a:t>
            </a:r>
            <a:endParaRPr dirty="0"/>
          </a:p>
        </p:txBody>
      </p:sp>
      <p:sp>
        <p:nvSpPr>
          <p:cNvPr id="3453" name="Google Shape;3453;p71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71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71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71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71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71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L</a:t>
            </a:r>
            <a:r>
              <a:rPr lang="hr-HR" dirty="0">
                <a:solidFill>
                  <a:schemeClr val="lt2"/>
                </a:solidFill>
              </a:rPr>
              <a:t>I</a:t>
            </a:r>
            <a:r>
              <a:rPr lang="hr-HR" dirty="0">
                <a:solidFill>
                  <a:schemeClr val="accent1"/>
                </a:solidFill>
              </a:rPr>
              <a:t>S</a:t>
            </a:r>
            <a:r>
              <a:rPr lang="hr-HR" dirty="0">
                <a:solidFill>
                  <a:schemeClr val="accent2"/>
                </a:solidFill>
              </a:rPr>
              <a:t>T</a:t>
            </a:r>
            <a:r>
              <a:rPr lang="hr-HR" dirty="0">
                <a:solidFill>
                  <a:schemeClr val="accent3"/>
                </a:solidFill>
              </a:rPr>
              <a:t>O</a:t>
            </a:r>
            <a:r>
              <a:rPr lang="hr-HR" dirty="0">
                <a:solidFill>
                  <a:schemeClr val="accent4"/>
                </a:solidFill>
              </a:rPr>
              <a:t>P</a:t>
            </a:r>
            <a:r>
              <a:rPr lang="hr-HR" dirty="0">
                <a:solidFill>
                  <a:schemeClr val="accent5"/>
                </a:solidFill>
              </a:rPr>
              <a:t>AD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459" name="Google Shape;3459;p71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71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71">
            <a:hlinkClick r:id="rId6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71">
            <a:hlinkClick r:id="rId10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71">
            <a:hlinkClick r:id="rId11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71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71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71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71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71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71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71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72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5. tjedan</a:t>
            </a:r>
            <a:endParaRPr dirty="0"/>
          </a:p>
        </p:txBody>
      </p:sp>
      <p:sp>
        <p:nvSpPr>
          <p:cNvPr id="3476" name="Google Shape;3476;p72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31. 10. </a:t>
            </a:r>
            <a:endParaRPr dirty="0"/>
          </a:p>
        </p:txBody>
      </p:sp>
      <p:sp>
        <p:nvSpPr>
          <p:cNvPr id="3477" name="Google Shape;3477;p72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25. 10. </a:t>
            </a:r>
            <a:endParaRPr dirty="0"/>
          </a:p>
        </p:txBody>
      </p:sp>
      <p:sp>
        <p:nvSpPr>
          <p:cNvPr id="3478" name="Google Shape;3478;p72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26. 10. </a:t>
            </a:r>
            <a:endParaRPr dirty="0"/>
          </a:p>
        </p:txBody>
      </p:sp>
      <p:sp>
        <p:nvSpPr>
          <p:cNvPr id="3479" name="Google Shape;3479;p72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27. 10. </a:t>
            </a:r>
            <a:endParaRPr dirty="0"/>
          </a:p>
        </p:txBody>
      </p:sp>
      <p:sp>
        <p:nvSpPr>
          <p:cNvPr id="3480" name="Google Shape;3480;p72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28. 10. </a:t>
            </a:r>
            <a:endParaRPr dirty="0"/>
          </a:p>
        </p:txBody>
      </p:sp>
      <p:sp>
        <p:nvSpPr>
          <p:cNvPr id="3481" name="Google Shape;3481;p72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29. 10. </a:t>
            </a:r>
            <a:endParaRPr dirty="0"/>
          </a:p>
        </p:txBody>
      </p:sp>
      <p:sp>
        <p:nvSpPr>
          <p:cNvPr id="3482" name="Google Shape;3482;p72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30. 10. </a:t>
            </a:r>
            <a:endParaRPr dirty="0"/>
          </a:p>
        </p:txBody>
      </p:sp>
      <p:sp>
        <p:nvSpPr>
          <p:cNvPr id="3483" name="Google Shape;3483;p72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72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72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72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72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72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L</a:t>
            </a:r>
            <a:r>
              <a:rPr lang="hr-HR" dirty="0">
                <a:solidFill>
                  <a:schemeClr val="lt2"/>
                </a:solidFill>
              </a:rPr>
              <a:t>I</a:t>
            </a:r>
            <a:r>
              <a:rPr lang="hr-HR" dirty="0">
                <a:solidFill>
                  <a:schemeClr val="accent1"/>
                </a:solidFill>
              </a:rPr>
              <a:t>S</a:t>
            </a:r>
            <a:r>
              <a:rPr lang="hr-HR" dirty="0">
                <a:solidFill>
                  <a:schemeClr val="accent2"/>
                </a:solidFill>
              </a:rPr>
              <a:t>T</a:t>
            </a:r>
            <a:r>
              <a:rPr lang="hr-HR" dirty="0">
                <a:solidFill>
                  <a:schemeClr val="accent3"/>
                </a:solidFill>
              </a:rPr>
              <a:t>O</a:t>
            </a:r>
            <a:r>
              <a:rPr lang="hr-HR" dirty="0">
                <a:solidFill>
                  <a:schemeClr val="accent4"/>
                </a:solidFill>
              </a:rPr>
              <a:t>P</a:t>
            </a:r>
            <a:r>
              <a:rPr lang="hr-HR" dirty="0">
                <a:solidFill>
                  <a:schemeClr val="accent5"/>
                </a:solidFill>
              </a:rPr>
              <a:t>AD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489" name="Google Shape;3489;p72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72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72">
            <a:hlinkClick r:id="rId6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72">
            <a:hlinkClick r:id="rId10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72">
            <a:hlinkClick r:id="rId11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72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72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72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72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72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72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72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p73"/>
          <p:cNvSpPr txBox="1">
            <a:spLocks noGrp="1"/>
          </p:cNvSpPr>
          <p:nvPr>
            <p:ph type="subTitle" idx="1"/>
          </p:nvPr>
        </p:nvSpPr>
        <p:spPr>
          <a:xfrm>
            <a:off x="7841125" y="264575"/>
            <a:ext cx="31821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</a:t>
            </a:r>
            <a:r>
              <a:rPr lang="hr-HR" dirty="0" smtClean="0"/>
              <a:t>21.</a:t>
            </a:r>
            <a:endParaRPr sz="3400" dirty="0"/>
          </a:p>
        </p:txBody>
      </p:sp>
      <p:pic>
        <p:nvPicPr>
          <p:cNvPr id="3506" name="Google Shape;350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223" y="170239"/>
            <a:ext cx="442850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7" name="Google Shape;3507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9831" y="167772"/>
            <a:ext cx="487633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8" name="Google Shape;3508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9" name="Google Shape;3509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0" name="Google Shape;3510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4759" y="170239"/>
            <a:ext cx="457778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1" name="Google Shape;3511;p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2" name="Google Shape;3512;p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7295" y="167772"/>
            <a:ext cx="472706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3" name="Google Shape;3513;p7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17295" y="170239"/>
            <a:ext cx="47270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4" name="Google Shape;3514;p7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14807" y="170239"/>
            <a:ext cx="47768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5" name="Google Shape;3515;p7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14807" y="170239"/>
            <a:ext cx="47768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6" name="Google Shape;3516;p7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2223" y="167772"/>
            <a:ext cx="442850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7" name="Google Shape;3517;p7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07343" y="170239"/>
            <a:ext cx="492609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8" name="Google Shape;3518;p7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29735" y="170239"/>
            <a:ext cx="44782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9" name="Google Shape;3519;p7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29735" y="170239"/>
            <a:ext cx="44782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0" name="Google Shape;3520;p7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42174" y="170239"/>
            <a:ext cx="42294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1" name="Google Shape;3521;p7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29735" y="167772"/>
            <a:ext cx="447826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2" name="Google Shape;3522;p7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34710" y="167772"/>
            <a:ext cx="43787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3" name="Google Shape;3523;p7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34710" y="167772"/>
            <a:ext cx="43787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4" name="Google Shape;3524;p7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032223" y="170239"/>
            <a:ext cx="442850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5" name="Google Shape;3525;p7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34710" y="170239"/>
            <a:ext cx="43787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6" name="Google Shape;3526;p7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7" name="Google Shape;3527;p7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027247" y="170239"/>
            <a:ext cx="452802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8" name="Google Shape;3528;p7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9" name="Google Shape;3529;p7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0" name="Google Shape;3530;p7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1" name="Google Shape;3531;p7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2" name="Google Shape;3532;p7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3" name="Google Shape;3533;p7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4" name="Google Shape;3534;p73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5" name="Google Shape;3535;p7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047150" y="167772"/>
            <a:ext cx="41299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6" name="Google Shape;3536;p7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sp>
        <p:nvSpPr>
          <p:cNvPr id="3537" name="Google Shape;3537;p73"/>
          <p:cNvSpPr txBox="1">
            <a:spLocks noGrp="1"/>
          </p:cNvSpPr>
          <p:nvPr>
            <p:ph type="body" idx="2"/>
          </p:nvPr>
        </p:nvSpPr>
        <p:spPr>
          <a:xfrm>
            <a:off x="1074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29. 11. </a:t>
            </a:r>
            <a:endParaRPr dirty="0"/>
          </a:p>
        </p:txBody>
      </p:sp>
      <p:sp>
        <p:nvSpPr>
          <p:cNvPr id="3538" name="Google Shape;3538;p73"/>
          <p:cNvSpPr txBox="1">
            <a:spLocks noGrp="1"/>
          </p:cNvSpPr>
          <p:nvPr>
            <p:ph type="body" idx="3"/>
          </p:nvPr>
        </p:nvSpPr>
        <p:spPr>
          <a:xfrm>
            <a:off x="2217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30. 11. </a:t>
            </a:r>
            <a:endParaRPr dirty="0"/>
          </a:p>
        </p:txBody>
      </p:sp>
      <p:sp>
        <p:nvSpPr>
          <p:cNvPr id="3544" name="Google Shape;3544;p73"/>
          <p:cNvSpPr txBox="1">
            <a:spLocks noGrp="1"/>
          </p:cNvSpPr>
          <p:nvPr>
            <p:ph type="body" idx="9"/>
          </p:nvPr>
        </p:nvSpPr>
        <p:spPr>
          <a:xfrm>
            <a:off x="1074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22. 11. </a:t>
            </a:r>
            <a:endParaRPr dirty="0"/>
          </a:p>
        </p:txBody>
      </p:sp>
      <p:sp>
        <p:nvSpPr>
          <p:cNvPr id="3545" name="Google Shape;3545;p73"/>
          <p:cNvSpPr txBox="1">
            <a:spLocks noGrp="1"/>
          </p:cNvSpPr>
          <p:nvPr>
            <p:ph type="body" idx="13"/>
          </p:nvPr>
        </p:nvSpPr>
        <p:spPr>
          <a:xfrm>
            <a:off x="2217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23. 11. </a:t>
            </a:r>
            <a:endParaRPr dirty="0"/>
          </a:p>
        </p:txBody>
      </p:sp>
      <p:sp>
        <p:nvSpPr>
          <p:cNvPr id="3546" name="Google Shape;3546;p73"/>
          <p:cNvSpPr txBox="1">
            <a:spLocks noGrp="1"/>
          </p:cNvSpPr>
          <p:nvPr>
            <p:ph type="body" idx="14"/>
          </p:nvPr>
        </p:nvSpPr>
        <p:spPr>
          <a:xfrm>
            <a:off x="3360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24. 11. </a:t>
            </a:r>
            <a:endParaRPr dirty="0"/>
          </a:p>
        </p:txBody>
      </p:sp>
      <p:sp>
        <p:nvSpPr>
          <p:cNvPr id="3547" name="Google Shape;3547;p73"/>
          <p:cNvSpPr txBox="1">
            <a:spLocks noGrp="1"/>
          </p:cNvSpPr>
          <p:nvPr>
            <p:ph type="body" idx="15"/>
          </p:nvPr>
        </p:nvSpPr>
        <p:spPr>
          <a:xfrm>
            <a:off x="4503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25. 11. </a:t>
            </a:r>
            <a:endParaRPr dirty="0"/>
          </a:p>
        </p:txBody>
      </p:sp>
      <p:sp>
        <p:nvSpPr>
          <p:cNvPr id="3548" name="Google Shape;3548;p73"/>
          <p:cNvSpPr txBox="1">
            <a:spLocks noGrp="1"/>
          </p:cNvSpPr>
          <p:nvPr>
            <p:ph type="body" idx="16"/>
          </p:nvPr>
        </p:nvSpPr>
        <p:spPr>
          <a:xfrm>
            <a:off x="6712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26. 11. </a:t>
            </a:r>
            <a:endParaRPr dirty="0"/>
          </a:p>
        </p:txBody>
      </p:sp>
      <p:sp>
        <p:nvSpPr>
          <p:cNvPr id="3549" name="Google Shape;3549;p73"/>
          <p:cNvSpPr txBox="1">
            <a:spLocks noGrp="1"/>
          </p:cNvSpPr>
          <p:nvPr>
            <p:ph type="body" idx="17"/>
          </p:nvPr>
        </p:nvSpPr>
        <p:spPr>
          <a:xfrm>
            <a:off x="7855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27. 11. </a:t>
            </a:r>
            <a:endParaRPr dirty="0"/>
          </a:p>
        </p:txBody>
      </p:sp>
      <p:sp>
        <p:nvSpPr>
          <p:cNvPr id="3550" name="Google Shape;3550;p73"/>
          <p:cNvSpPr txBox="1">
            <a:spLocks noGrp="1"/>
          </p:cNvSpPr>
          <p:nvPr>
            <p:ph type="body" idx="18"/>
          </p:nvPr>
        </p:nvSpPr>
        <p:spPr>
          <a:xfrm>
            <a:off x="8998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28. 11. </a:t>
            </a:r>
            <a:endParaRPr dirty="0"/>
          </a:p>
        </p:txBody>
      </p:sp>
      <p:sp>
        <p:nvSpPr>
          <p:cNvPr id="3551" name="Google Shape;3551;p73"/>
          <p:cNvSpPr txBox="1">
            <a:spLocks noGrp="1"/>
          </p:cNvSpPr>
          <p:nvPr>
            <p:ph type="body" idx="19"/>
          </p:nvPr>
        </p:nvSpPr>
        <p:spPr>
          <a:xfrm>
            <a:off x="1074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15. 11. </a:t>
            </a:r>
            <a:endParaRPr dirty="0"/>
          </a:p>
        </p:txBody>
      </p:sp>
      <p:sp>
        <p:nvSpPr>
          <p:cNvPr id="3552" name="Google Shape;3552;p73"/>
          <p:cNvSpPr txBox="1">
            <a:spLocks noGrp="1"/>
          </p:cNvSpPr>
          <p:nvPr>
            <p:ph type="body" idx="20"/>
          </p:nvPr>
        </p:nvSpPr>
        <p:spPr>
          <a:xfrm>
            <a:off x="2217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16. 11. </a:t>
            </a:r>
            <a:endParaRPr dirty="0"/>
          </a:p>
        </p:txBody>
      </p:sp>
      <p:sp>
        <p:nvSpPr>
          <p:cNvPr id="3553" name="Google Shape;3553;p73"/>
          <p:cNvSpPr txBox="1">
            <a:spLocks noGrp="1"/>
          </p:cNvSpPr>
          <p:nvPr>
            <p:ph type="body" idx="21"/>
          </p:nvPr>
        </p:nvSpPr>
        <p:spPr>
          <a:xfrm>
            <a:off x="3360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17. 11. </a:t>
            </a:r>
            <a:endParaRPr dirty="0"/>
          </a:p>
        </p:txBody>
      </p:sp>
      <p:sp>
        <p:nvSpPr>
          <p:cNvPr id="3554" name="Google Shape;3554;p73"/>
          <p:cNvSpPr txBox="1">
            <a:spLocks noGrp="1"/>
          </p:cNvSpPr>
          <p:nvPr>
            <p:ph type="body" idx="22"/>
          </p:nvPr>
        </p:nvSpPr>
        <p:spPr>
          <a:xfrm>
            <a:off x="4503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18. 11. </a:t>
            </a:r>
            <a:endParaRPr dirty="0"/>
          </a:p>
        </p:txBody>
      </p:sp>
      <p:sp>
        <p:nvSpPr>
          <p:cNvPr id="3555" name="Google Shape;3555;p73"/>
          <p:cNvSpPr txBox="1">
            <a:spLocks noGrp="1"/>
          </p:cNvSpPr>
          <p:nvPr>
            <p:ph type="body" idx="23"/>
          </p:nvPr>
        </p:nvSpPr>
        <p:spPr>
          <a:xfrm>
            <a:off x="6712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19. 11. </a:t>
            </a:r>
            <a:endParaRPr dirty="0"/>
          </a:p>
        </p:txBody>
      </p:sp>
      <p:sp>
        <p:nvSpPr>
          <p:cNvPr id="3556" name="Google Shape;3556;p73"/>
          <p:cNvSpPr txBox="1">
            <a:spLocks noGrp="1"/>
          </p:cNvSpPr>
          <p:nvPr>
            <p:ph type="body" idx="24"/>
          </p:nvPr>
        </p:nvSpPr>
        <p:spPr>
          <a:xfrm>
            <a:off x="7855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20. 11. </a:t>
            </a:r>
            <a:endParaRPr dirty="0"/>
          </a:p>
        </p:txBody>
      </p:sp>
      <p:sp>
        <p:nvSpPr>
          <p:cNvPr id="3557" name="Google Shape;3557;p73"/>
          <p:cNvSpPr txBox="1">
            <a:spLocks noGrp="1"/>
          </p:cNvSpPr>
          <p:nvPr>
            <p:ph type="body" idx="25"/>
          </p:nvPr>
        </p:nvSpPr>
        <p:spPr>
          <a:xfrm>
            <a:off x="8998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21. 11. </a:t>
            </a:r>
            <a:endParaRPr dirty="0"/>
          </a:p>
        </p:txBody>
      </p:sp>
      <p:sp>
        <p:nvSpPr>
          <p:cNvPr id="3558" name="Google Shape;3558;p73"/>
          <p:cNvSpPr txBox="1">
            <a:spLocks noGrp="1"/>
          </p:cNvSpPr>
          <p:nvPr>
            <p:ph type="body" idx="26"/>
          </p:nvPr>
        </p:nvSpPr>
        <p:spPr>
          <a:xfrm>
            <a:off x="1097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8. 11. </a:t>
            </a:r>
            <a:endParaRPr dirty="0"/>
          </a:p>
        </p:txBody>
      </p:sp>
      <p:sp>
        <p:nvSpPr>
          <p:cNvPr id="3559" name="Google Shape;3559;p73"/>
          <p:cNvSpPr txBox="1">
            <a:spLocks noGrp="1"/>
          </p:cNvSpPr>
          <p:nvPr>
            <p:ph type="body" idx="27"/>
          </p:nvPr>
        </p:nvSpPr>
        <p:spPr>
          <a:xfrm>
            <a:off x="2240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9. 11.</a:t>
            </a:r>
            <a:endParaRPr dirty="0"/>
          </a:p>
        </p:txBody>
      </p:sp>
      <p:sp>
        <p:nvSpPr>
          <p:cNvPr id="3560" name="Google Shape;3560;p73"/>
          <p:cNvSpPr txBox="1">
            <a:spLocks noGrp="1"/>
          </p:cNvSpPr>
          <p:nvPr>
            <p:ph type="body" idx="28"/>
          </p:nvPr>
        </p:nvSpPr>
        <p:spPr>
          <a:xfrm>
            <a:off x="3383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10. 11. </a:t>
            </a:r>
            <a:endParaRPr dirty="0"/>
          </a:p>
        </p:txBody>
      </p:sp>
      <p:sp>
        <p:nvSpPr>
          <p:cNvPr id="3561" name="Google Shape;3561;p73"/>
          <p:cNvSpPr txBox="1">
            <a:spLocks noGrp="1"/>
          </p:cNvSpPr>
          <p:nvPr>
            <p:ph type="body" idx="29"/>
          </p:nvPr>
        </p:nvSpPr>
        <p:spPr>
          <a:xfrm>
            <a:off x="4526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11. 11.</a:t>
            </a:r>
            <a:endParaRPr dirty="0"/>
          </a:p>
        </p:txBody>
      </p:sp>
      <p:sp>
        <p:nvSpPr>
          <p:cNvPr id="3562" name="Google Shape;3562;p73"/>
          <p:cNvSpPr txBox="1">
            <a:spLocks noGrp="1"/>
          </p:cNvSpPr>
          <p:nvPr>
            <p:ph type="body" idx="30"/>
          </p:nvPr>
        </p:nvSpPr>
        <p:spPr>
          <a:xfrm>
            <a:off x="6736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12. 11. </a:t>
            </a:r>
            <a:endParaRPr dirty="0"/>
          </a:p>
        </p:txBody>
      </p:sp>
      <p:sp>
        <p:nvSpPr>
          <p:cNvPr id="3563" name="Google Shape;3563;p73"/>
          <p:cNvSpPr txBox="1">
            <a:spLocks noGrp="1"/>
          </p:cNvSpPr>
          <p:nvPr>
            <p:ph type="body" idx="31"/>
          </p:nvPr>
        </p:nvSpPr>
        <p:spPr>
          <a:xfrm>
            <a:off x="7879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13. 11.</a:t>
            </a:r>
            <a:endParaRPr dirty="0"/>
          </a:p>
        </p:txBody>
      </p:sp>
      <p:sp>
        <p:nvSpPr>
          <p:cNvPr id="3564" name="Google Shape;3564;p73"/>
          <p:cNvSpPr txBox="1">
            <a:spLocks noGrp="1"/>
          </p:cNvSpPr>
          <p:nvPr>
            <p:ph type="body" idx="32"/>
          </p:nvPr>
        </p:nvSpPr>
        <p:spPr>
          <a:xfrm>
            <a:off x="9022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14. 11. </a:t>
            </a:r>
            <a:endParaRPr dirty="0"/>
          </a:p>
        </p:txBody>
      </p:sp>
      <p:sp>
        <p:nvSpPr>
          <p:cNvPr id="3565" name="Google Shape;3565;p73"/>
          <p:cNvSpPr txBox="1">
            <a:spLocks noGrp="1"/>
          </p:cNvSpPr>
          <p:nvPr>
            <p:ph type="body" idx="33"/>
          </p:nvPr>
        </p:nvSpPr>
        <p:spPr>
          <a:xfrm>
            <a:off x="10975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1. 11. </a:t>
            </a:r>
            <a:endParaRPr dirty="0"/>
          </a:p>
        </p:txBody>
      </p:sp>
      <p:sp>
        <p:nvSpPr>
          <p:cNvPr id="3566" name="Google Shape;3566;p73"/>
          <p:cNvSpPr txBox="1">
            <a:spLocks noGrp="1"/>
          </p:cNvSpPr>
          <p:nvPr>
            <p:ph type="body" idx="34"/>
          </p:nvPr>
        </p:nvSpPr>
        <p:spPr>
          <a:xfrm>
            <a:off x="22405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2. 11. </a:t>
            </a:r>
            <a:endParaRPr dirty="0"/>
          </a:p>
        </p:txBody>
      </p:sp>
      <p:sp>
        <p:nvSpPr>
          <p:cNvPr id="3567" name="Google Shape;3567;p73"/>
          <p:cNvSpPr txBox="1">
            <a:spLocks noGrp="1"/>
          </p:cNvSpPr>
          <p:nvPr>
            <p:ph type="body" idx="35"/>
          </p:nvPr>
        </p:nvSpPr>
        <p:spPr>
          <a:xfrm>
            <a:off x="33835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3. 11. </a:t>
            </a:r>
            <a:endParaRPr dirty="0"/>
          </a:p>
        </p:txBody>
      </p:sp>
      <p:sp>
        <p:nvSpPr>
          <p:cNvPr id="3568" name="Google Shape;3568;p73"/>
          <p:cNvSpPr txBox="1">
            <a:spLocks noGrp="1"/>
          </p:cNvSpPr>
          <p:nvPr>
            <p:ph type="body" idx="36"/>
          </p:nvPr>
        </p:nvSpPr>
        <p:spPr>
          <a:xfrm>
            <a:off x="45265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4. 11. </a:t>
            </a:r>
            <a:endParaRPr dirty="0"/>
          </a:p>
        </p:txBody>
      </p:sp>
      <p:sp>
        <p:nvSpPr>
          <p:cNvPr id="3569" name="Google Shape;3569;p73"/>
          <p:cNvSpPr txBox="1">
            <a:spLocks noGrp="1"/>
          </p:cNvSpPr>
          <p:nvPr>
            <p:ph type="body" idx="37"/>
          </p:nvPr>
        </p:nvSpPr>
        <p:spPr>
          <a:xfrm>
            <a:off x="6736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5. 11. </a:t>
            </a:r>
            <a:endParaRPr dirty="0"/>
          </a:p>
        </p:txBody>
      </p:sp>
      <p:sp>
        <p:nvSpPr>
          <p:cNvPr id="3570" name="Google Shape;3570;p73"/>
          <p:cNvSpPr txBox="1">
            <a:spLocks noGrp="1"/>
          </p:cNvSpPr>
          <p:nvPr>
            <p:ph type="body" idx="38"/>
          </p:nvPr>
        </p:nvSpPr>
        <p:spPr>
          <a:xfrm>
            <a:off x="7879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6. 11. </a:t>
            </a:r>
            <a:endParaRPr dirty="0"/>
          </a:p>
        </p:txBody>
      </p:sp>
      <p:sp>
        <p:nvSpPr>
          <p:cNvPr id="3571" name="Google Shape;3571;p73"/>
          <p:cNvSpPr txBox="1">
            <a:spLocks noGrp="1"/>
          </p:cNvSpPr>
          <p:nvPr>
            <p:ph type="body" idx="39"/>
          </p:nvPr>
        </p:nvSpPr>
        <p:spPr>
          <a:xfrm>
            <a:off x="9022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7. 11.</a:t>
            </a:r>
            <a:endParaRPr dirty="0"/>
          </a:p>
        </p:txBody>
      </p:sp>
      <p:sp>
        <p:nvSpPr>
          <p:cNvPr id="3572" name="Google Shape;3572;p73"/>
          <p:cNvSpPr txBox="1">
            <a:spLocks noGrp="1"/>
          </p:cNvSpPr>
          <p:nvPr>
            <p:ph type="body" idx="40"/>
          </p:nvPr>
        </p:nvSpPr>
        <p:spPr>
          <a:xfrm>
            <a:off x="10074200" y="1501450"/>
            <a:ext cx="1008900" cy="520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73">
            <a:hlinkClick r:id="rId34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73">
            <a:hlinkClick r:id="rId35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73">
            <a:hlinkClick r:id="rId36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73">
            <a:hlinkClick r:id="rId37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73">
            <a:hlinkClick r:id="rId38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73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2"/>
                </a:solidFill>
              </a:rPr>
              <a:t>S</a:t>
            </a:r>
            <a:r>
              <a:rPr lang="hr-HR" dirty="0" smtClean="0">
                <a:solidFill>
                  <a:schemeClr val="lt2"/>
                </a:solidFill>
              </a:rPr>
              <a:t>T</a:t>
            </a:r>
            <a:r>
              <a:rPr lang="hr-HR" dirty="0" smtClean="0">
                <a:solidFill>
                  <a:schemeClr val="accent1"/>
                </a:solidFill>
              </a:rPr>
              <a:t>U</a:t>
            </a:r>
            <a:r>
              <a:rPr lang="hr-HR" dirty="0" smtClean="0">
                <a:solidFill>
                  <a:schemeClr val="accent2"/>
                </a:solidFill>
              </a:rPr>
              <a:t>D</a:t>
            </a:r>
            <a:r>
              <a:rPr lang="hr-HR" dirty="0" smtClean="0">
                <a:solidFill>
                  <a:schemeClr val="accent3"/>
                </a:solidFill>
              </a:rPr>
              <a:t>E</a:t>
            </a:r>
            <a:r>
              <a:rPr lang="hr-HR" dirty="0" smtClean="0">
                <a:solidFill>
                  <a:schemeClr val="accent4"/>
                </a:solidFill>
              </a:rPr>
              <a:t>N</a:t>
            </a:r>
            <a:r>
              <a:rPr lang="hr-HR" dirty="0" smtClean="0">
                <a:solidFill>
                  <a:schemeClr val="accent5"/>
                </a:solidFill>
              </a:rPr>
              <a:t>I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3579" name="Google Shape;3579;p73">
            <a:hlinkClick r:id="rId39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73">
            <a:hlinkClick r:id="rId40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73">
            <a:hlinkClick r:id="rId41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73">
            <a:hlinkClick r:id="rId37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73">
            <a:hlinkClick r:id="rId42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73">
            <a:hlinkClick r:id="rId43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73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73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73">
            <a:hlinkClick r:id="rId44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73">
            <a:hlinkClick r:id="rId45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73">
            <a:hlinkClick r:id="rId46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73">
            <a:hlinkClick r:id="rId47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p74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1. tjedan</a:t>
            </a:r>
            <a:endParaRPr dirty="0"/>
          </a:p>
        </p:txBody>
      </p:sp>
      <p:sp>
        <p:nvSpPr>
          <p:cNvPr id="3596" name="Google Shape;3596;p74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7. 11. </a:t>
            </a:r>
            <a:endParaRPr dirty="0"/>
          </a:p>
        </p:txBody>
      </p:sp>
      <p:sp>
        <p:nvSpPr>
          <p:cNvPr id="3597" name="Google Shape;3597;p74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1. 11. </a:t>
            </a:r>
            <a:endParaRPr dirty="0"/>
          </a:p>
        </p:txBody>
      </p:sp>
      <p:sp>
        <p:nvSpPr>
          <p:cNvPr id="3598" name="Google Shape;3598;p74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2. 11. </a:t>
            </a:r>
            <a:endParaRPr dirty="0"/>
          </a:p>
        </p:txBody>
      </p:sp>
      <p:sp>
        <p:nvSpPr>
          <p:cNvPr id="3599" name="Google Shape;3599;p74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3. 11. </a:t>
            </a:r>
            <a:endParaRPr dirty="0"/>
          </a:p>
        </p:txBody>
      </p:sp>
      <p:sp>
        <p:nvSpPr>
          <p:cNvPr id="3600" name="Google Shape;3600;p74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4. 11. </a:t>
            </a:r>
            <a:endParaRPr dirty="0"/>
          </a:p>
        </p:txBody>
      </p:sp>
      <p:sp>
        <p:nvSpPr>
          <p:cNvPr id="3601" name="Google Shape;3601;p74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5. 11. </a:t>
            </a:r>
            <a:endParaRPr dirty="0"/>
          </a:p>
        </p:txBody>
      </p:sp>
      <p:sp>
        <p:nvSpPr>
          <p:cNvPr id="3602" name="Google Shape;3602;p74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6. 11. </a:t>
            </a:r>
            <a:endParaRPr dirty="0"/>
          </a:p>
        </p:txBody>
      </p:sp>
      <p:pic>
        <p:nvPicPr>
          <p:cNvPr id="3603" name="Google Shape;360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298" y="170568"/>
            <a:ext cx="497585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4" name="Google Shape;3604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139" y="167772"/>
            <a:ext cx="547902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5" name="Google Shape;3605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2934" y="170568"/>
            <a:ext cx="54231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6" name="Google Shape;3606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2934" y="170568"/>
            <a:ext cx="54231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7" name="Google Shape;3607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6911" y="170568"/>
            <a:ext cx="514357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8" name="Google Shape;3608;p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2934" y="170568"/>
            <a:ext cx="54231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9" name="Google Shape;3609;p7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8525" y="167772"/>
            <a:ext cx="531130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0" name="Google Shape;3610;p7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18525" y="170568"/>
            <a:ext cx="53113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1" name="Google Shape;3611;p7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15730" y="170568"/>
            <a:ext cx="53672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2" name="Google Shape;3612;p7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15730" y="170568"/>
            <a:ext cx="53672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3" name="Google Shape;3613;p7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5298" y="167772"/>
            <a:ext cx="497585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4" name="Google Shape;3614;p7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07343" y="170568"/>
            <a:ext cx="553493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5" name="Google Shape;3615;p7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32502" y="170568"/>
            <a:ext cx="503176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6" name="Google Shape;3616;p7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32502" y="170568"/>
            <a:ext cx="503176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7" name="Google Shape;3617;p7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46479" y="170568"/>
            <a:ext cx="47522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8" name="Google Shape;3618;p7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32502" y="167772"/>
            <a:ext cx="503176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9" name="Google Shape;3619;p7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38093" y="167772"/>
            <a:ext cx="491994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0" name="Google Shape;3620;p7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38093" y="167772"/>
            <a:ext cx="491994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1" name="Google Shape;3621;p7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035298" y="170568"/>
            <a:ext cx="497585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2" name="Google Shape;3622;p7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38093" y="170568"/>
            <a:ext cx="491994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3" name="Google Shape;3623;p7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049275" y="170568"/>
            <a:ext cx="46963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4" name="Google Shape;3624;p7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029707" y="170568"/>
            <a:ext cx="508766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5" name="Google Shape;3625;p7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49275" y="167772"/>
            <a:ext cx="469631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6" name="Google Shape;3626;p7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52070" y="170568"/>
            <a:ext cx="46404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7" name="Google Shape;3627;p7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052070" y="170568"/>
            <a:ext cx="46404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8" name="Google Shape;3628;p7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049275" y="170568"/>
            <a:ext cx="46963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9" name="Google Shape;3629;p7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049275" y="167772"/>
            <a:ext cx="469631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0" name="Google Shape;3630;p7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049275" y="170568"/>
            <a:ext cx="46963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1" name="Google Shape;3631;p7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052070" y="170568"/>
            <a:ext cx="46404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2" name="Google Shape;3632;p7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052070" y="167772"/>
            <a:ext cx="464040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3" name="Google Shape;3633;p7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49275" y="167772"/>
            <a:ext cx="469631" cy="547906"/>
          </a:xfrm>
          <a:prstGeom prst="rect">
            <a:avLst/>
          </a:prstGeom>
          <a:noFill/>
          <a:ln>
            <a:noFill/>
          </a:ln>
        </p:spPr>
      </p:pic>
      <p:sp>
        <p:nvSpPr>
          <p:cNvPr id="3634" name="Google Shape;3634;p74">
            <a:hlinkClick r:id="rId34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5" name="Google Shape;3635;p74">
            <a:hlinkClick r:id="rId35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6" name="Google Shape;3636;p74">
            <a:hlinkClick r:id="rId36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7" name="Google Shape;3637;p74">
            <a:hlinkClick r:id="rId37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8" name="Google Shape;3638;p74">
            <a:hlinkClick r:id="rId38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74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S</a:t>
            </a:r>
            <a:r>
              <a:rPr lang="hr-HR" dirty="0">
                <a:solidFill>
                  <a:schemeClr val="lt2"/>
                </a:solidFill>
              </a:rPr>
              <a:t>T</a:t>
            </a:r>
            <a:r>
              <a:rPr lang="hr-HR" dirty="0">
                <a:solidFill>
                  <a:schemeClr val="accent1"/>
                </a:solidFill>
              </a:rPr>
              <a:t>U</a:t>
            </a:r>
            <a:r>
              <a:rPr lang="hr-HR" dirty="0">
                <a:solidFill>
                  <a:schemeClr val="accent2"/>
                </a:solidFill>
              </a:rPr>
              <a:t>D</a:t>
            </a:r>
            <a:r>
              <a:rPr lang="hr-HR" dirty="0">
                <a:solidFill>
                  <a:schemeClr val="accent3"/>
                </a:solidFill>
              </a:rPr>
              <a:t>E</a:t>
            </a:r>
            <a:r>
              <a:rPr lang="hr-HR" dirty="0">
                <a:solidFill>
                  <a:schemeClr val="accent4"/>
                </a:solidFill>
              </a:rPr>
              <a:t>N</a:t>
            </a:r>
            <a:r>
              <a:rPr lang="hr-HR" dirty="0">
                <a:solidFill>
                  <a:schemeClr val="accent5"/>
                </a:solidFill>
              </a:rPr>
              <a:t>I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3640" name="Google Shape;3640;p74">
            <a:hlinkClick r:id="rId39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74">
            <a:hlinkClick r:id="rId40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2" name="Google Shape;3642;p74">
            <a:hlinkClick r:id="rId41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74">
            <a:hlinkClick r:id="rId37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74">
            <a:hlinkClick r:id="rId42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74">
            <a:hlinkClick r:id="rId43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74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7" name="Google Shape;3647;p74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74">
            <a:hlinkClick r:id="rId44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74">
            <a:hlinkClick r:id="rId45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74">
            <a:hlinkClick r:id="rId46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74">
            <a:hlinkClick r:id="rId47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Google Shape;3656;p75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2. tjedan</a:t>
            </a:r>
            <a:endParaRPr dirty="0"/>
          </a:p>
        </p:txBody>
      </p:sp>
      <p:sp>
        <p:nvSpPr>
          <p:cNvPr id="3657" name="Google Shape;3657;p75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14. 11. </a:t>
            </a:r>
            <a:endParaRPr dirty="0"/>
          </a:p>
        </p:txBody>
      </p:sp>
      <p:sp>
        <p:nvSpPr>
          <p:cNvPr id="3658" name="Google Shape;3658;p75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8. 11. </a:t>
            </a:r>
            <a:endParaRPr dirty="0"/>
          </a:p>
        </p:txBody>
      </p:sp>
      <p:sp>
        <p:nvSpPr>
          <p:cNvPr id="3659" name="Google Shape;3659;p75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9. 11. </a:t>
            </a:r>
            <a:endParaRPr dirty="0"/>
          </a:p>
        </p:txBody>
      </p:sp>
      <p:sp>
        <p:nvSpPr>
          <p:cNvPr id="3660" name="Google Shape;3660;p75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10. 11. </a:t>
            </a:r>
            <a:endParaRPr dirty="0"/>
          </a:p>
        </p:txBody>
      </p:sp>
      <p:sp>
        <p:nvSpPr>
          <p:cNvPr id="3661" name="Google Shape;3661;p75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11. 11. </a:t>
            </a:r>
            <a:endParaRPr dirty="0"/>
          </a:p>
        </p:txBody>
      </p:sp>
      <p:sp>
        <p:nvSpPr>
          <p:cNvPr id="3662" name="Google Shape;3662;p75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12. 11. </a:t>
            </a:r>
            <a:endParaRPr dirty="0"/>
          </a:p>
        </p:txBody>
      </p:sp>
      <p:sp>
        <p:nvSpPr>
          <p:cNvPr id="3663" name="Google Shape;3663;p75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13. 11. </a:t>
            </a:r>
            <a:endParaRPr dirty="0"/>
          </a:p>
        </p:txBody>
      </p:sp>
      <p:sp>
        <p:nvSpPr>
          <p:cNvPr id="3664" name="Google Shape;3664;p75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5" name="Google Shape;3665;p75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6" name="Google Shape;3666;p75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75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75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75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S</a:t>
            </a:r>
            <a:r>
              <a:rPr lang="hr-HR" dirty="0">
                <a:solidFill>
                  <a:schemeClr val="lt2"/>
                </a:solidFill>
              </a:rPr>
              <a:t>T</a:t>
            </a:r>
            <a:r>
              <a:rPr lang="hr-HR" dirty="0">
                <a:solidFill>
                  <a:schemeClr val="accent1"/>
                </a:solidFill>
              </a:rPr>
              <a:t>U</a:t>
            </a:r>
            <a:r>
              <a:rPr lang="hr-HR" dirty="0">
                <a:solidFill>
                  <a:schemeClr val="accent2"/>
                </a:solidFill>
              </a:rPr>
              <a:t>D</a:t>
            </a:r>
            <a:r>
              <a:rPr lang="hr-HR" dirty="0">
                <a:solidFill>
                  <a:schemeClr val="accent3"/>
                </a:solidFill>
              </a:rPr>
              <a:t>E</a:t>
            </a:r>
            <a:r>
              <a:rPr lang="hr-HR" dirty="0">
                <a:solidFill>
                  <a:schemeClr val="accent4"/>
                </a:solidFill>
              </a:rPr>
              <a:t>N</a:t>
            </a:r>
            <a:r>
              <a:rPr lang="hr-HR" dirty="0">
                <a:solidFill>
                  <a:schemeClr val="accent5"/>
                </a:solidFill>
              </a:rPr>
              <a:t>I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3670" name="Google Shape;3670;p75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75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75">
            <a:hlinkClick r:id="rId10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75">
            <a:hlinkClick r:id="rId6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75">
            <a:hlinkClick r:id="rId11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75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75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75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75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75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75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75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2"/>
          <p:cNvSpPr txBox="1">
            <a:spLocks noGrp="1"/>
          </p:cNvSpPr>
          <p:nvPr>
            <p:ph type="title"/>
          </p:nvPr>
        </p:nvSpPr>
        <p:spPr>
          <a:xfrm>
            <a:off x="6719025" y="593375"/>
            <a:ext cx="426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sz="4400" dirty="0" smtClean="0">
                <a:solidFill>
                  <a:schemeClr val="dk2"/>
                </a:solidFill>
              </a:rPr>
              <a:t>O</a:t>
            </a:r>
            <a:r>
              <a:rPr lang="hr-HR" sz="4400" dirty="0" smtClean="0">
                <a:solidFill>
                  <a:schemeClr val="lt2"/>
                </a:solidFill>
              </a:rPr>
              <a:t>v</a:t>
            </a:r>
            <a:r>
              <a:rPr lang="hr-HR" sz="4400" dirty="0" smtClean="0">
                <a:solidFill>
                  <a:schemeClr val="accent1"/>
                </a:solidFill>
              </a:rPr>
              <a:t>a</a:t>
            </a:r>
            <a:r>
              <a:rPr lang="hr-HR" sz="4400" dirty="0">
                <a:solidFill>
                  <a:schemeClr val="accent2"/>
                </a:solidFill>
              </a:rPr>
              <a:t>j</a:t>
            </a:r>
            <a:r>
              <a:rPr lang="en" sz="4400" dirty="0" smtClean="0"/>
              <a:t> </a:t>
            </a:r>
            <a:r>
              <a:rPr lang="hr-HR" sz="4400" dirty="0" smtClean="0"/>
              <a:t>čitateljski </a:t>
            </a:r>
            <a:r>
              <a:rPr lang="hr-HR" sz="4400" dirty="0" smtClean="0">
                <a:solidFill>
                  <a:schemeClr val="accent3"/>
                </a:solidFill>
              </a:rPr>
              <a:t>k</a:t>
            </a:r>
            <a:r>
              <a:rPr lang="hr-HR" sz="4400" dirty="0" smtClean="0">
                <a:solidFill>
                  <a:schemeClr val="accent4"/>
                </a:solidFill>
              </a:rPr>
              <a:t>a</a:t>
            </a:r>
            <a:r>
              <a:rPr lang="hr-HR" sz="4400" dirty="0" smtClean="0">
                <a:solidFill>
                  <a:schemeClr val="accent5"/>
                </a:solidFill>
              </a:rPr>
              <a:t>l</a:t>
            </a:r>
            <a:r>
              <a:rPr lang="hr-HR" sz="4400" dirty="0" smtClean="0">
                <a:solidFill>
                  <a:schemeClr val="dk2"/>
                </a:solidFill>
              </a:rPr>
              <a:t>e</a:t>
            </a:r>
            <a:r>
              <a:rPr lang="hr-HR" sz="4400" dirty="0" smtClean="0">
                <a:solidFill>
                  <a:schemeClr val="lt2"/>
                </a:solidFill>
              </a:rPr>
              <a:t>n</a:t>
            </a:r>
            <a:r>
              <a:rPr lang="hr-HR" sz="4400" dirty="0" smtClean="0">
                <a:solidFill>
                  <a:schemeClr val="accent1"/>
                </a:solidFill>
              </a:rPr>
              <a:t>da</a:t>
            </a:r>
            <a:r>
              <a:rPr lang="hr-HR" sz="4400" dirty="0" smtClean="0">
                <a:solidFill>
                  <a:schemeClr val="accent2"/>
                </a:solidFill>
              </a:rPr>
              <a:t>r p</a:t>
            </a:r>
            <a:r>
              <a:rPr lang="hr-HR" sz="4400" dirty="0" smtClean="0">
                <a:solidFill>
                  <a:schemeClr val="accent3"/>
                </a:solidFill>
              </a:rPr>
              <a:t>r</a:t>
            </a:r>
            <a:r>
              <a:rPr lang="hr-HR" sz="4400" dirty="0" smtClean="0">
                <a:solidFill>
                  <a:schemeClr val="accent4"/>
                </a:solidFill>
              </a:rPr>
              <a:t>i</a:t>
            </a:r>
            <a:r>
              <a:rPr lang="hr-HR" sz="4400" dirty="0" smtClean="0">
                <a:solidFill>
                  <a:schemeClr val="accent5"/>
                </a:solidFill>
              </a:rPr>
              <a:t>p</a:t>
            </a:r>
            <a:r>
              <a:rPr lang="hr-HR" sz="4400" dirty="0" smtClean="0">
                <a:solidFill>
                  <a:schemeClr val="accent6"/>
                </a:solidFill>
              </a:rPr>
              <a:t>a</a:t>
            </a:r>
            <a:r>
              <a:rPr lang="hr-HR" sz="4400" dirty="0" smtClean="0">
                <a:solidFill>
                  <a:schemeClr val="dk2"/>
                </a:solidFill>
              </a:rPr>
              <a:t>d</a:t>
            </a:r>
            <a:r>
              <a:rPr lang="hr-HR" sz="4400" dirty="0" smtClean="0">
                <a:solidFill>
                  <a:schemeClr val="lt2"/>
                </a:solidFill>
              </a:rPr>
              <a:t>a</a:t>
            </a:r>
            <a:endParaRPr sz="4400" dirty="0">
              <a:solidFill>
                <a:schemeClr val="accent2"/>
              </a:solidFill>
            </a:endParaRPr>
          </a:p>
        </p:txBody>
      </p:sp>
      <p:sp>
        <p:nvSpPr>
          <p:cNvPr id="778" name="Google Shape;778;p12"/>
          <p:cNvSpPr txBox="1">
            <a:spLocks noGrp="1"/>
          </p:cNvSpPr>
          <p:nvPr>
            <p:ph type="body" idx="1"/>
          </p:nvPr>
        </p:nvSpPr>
        <p:spPr>
          <a:xfrm>
            <a:off x="6642700" y="2432800"/>
            <a:ext cx="4435200" cy="365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endParaRPr lang="hr-HR" dirty="0" smtClean="0"/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hr-HR" dirty="0" smtClean="0"/>
              <a:t>(Upiši svoje ime i prezime)</a:t>
            </a:r>
            <a:endParaRPr dirty="0"/>
          </a:p>
        </p:txBody>
      </p:sp>
      <p:sp>
        <p:nvSpPr>
          <p:cNvPr id="780" name="Google Shape;780;p12">
            <a:hlinkClick r:id="rId3" action="ppaction://hlinksldjump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2">
            <a:hlinkClick r:id="rId4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2">
            <a:hlinkClick r:id="rId5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2">
            <a:hlinkClick r:id="rId6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2">
            <a:hlinkClick r:id="rId7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2">
            <a:hlinkClick r:id="" action="ppaction://noaction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2">
            <a:hlinkClick r:id="" action="ppaction://noaction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2">
            <a:hlinkClick r:id="rId8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2">
            <a:hlinkClick r:id="rId9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2">
            <a:hlinkClick r:id="rId10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2">
            <a:hlinkClick r:id="rId11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kstniOkvir 1"/>
          <p:cNvSpPr txBox="1"/>
          <p:nvPr/>
        </p:nvSpPr>
        <p:spPr>
          <a:xfrm>
            <a:off x="489527" y="552510"/>
            <a:ext cx="47197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Zašto prihvatiti Izazov? </a:t>
            </a:r>
          </a:p>
          <a:p>
            <a:endParaRPr lang="hr-H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Čitanje jača tvoj mozak, poboljšava tvoju inteligenciju. </a:t>
            </a:r>
          </a:p>
          <a:p>
            <a:endParaRPr lang="hr-HR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Čitanjem se uživljavaš u život likova, razumiješ njihove probleme, živiš njihov život što te čini suosjećajnijom/boljom osobom. </a:t>
            </a:r>
          </a:p>
          <a:p>
            <a:endParaRPr lang="hr-HR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Čitanje obogaćuje tvoj vokabular/rječnik – bolje govoriš i pišeš.</a:t>
            </a:r>
          </a:p>
          <a:p>
            <a:endParaRPr lang="hr-HR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Čitanje poboljšava tvoju koncentraciju.</a:t>
            </a:r>
          </a:p>
          <a:p>
            <a:endParaRPr lang="hr-HR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Obogaćivanjem vokabulara ljepše se izražavaš, lakše i brže učiš te tako stječeš samopouzdanje.</a:t>
            </a:r>
          </a:p>
          <a:p>
            <a:endParaRPr lang="hr-HR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Čitanje poboljšava pamćenje i sprječava nastanak Alzheimerove bolesti. </a:t>
            </a:r>
          </a:p>
          <a:p>
            <a:endParaRPr lang="hr-HR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Čitanje razvija vrlinu zvanu samodisciplina. Nužna je za život. </a:t>
            </a:r>
          </a:p>
          <a:p>
            <a:endParaRPr lang="hr-HR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Čitanje razvija kreativnost, kritičko mišljenje i sposobnost rješavanja problema. </a:t>
            </a:r>
          </a:p>
          <a:p>
            <a:r>
              <a:rPr lang="hr-HR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</a:p>
          <a:p>
            <a:r>
              <a:rPr lang="hr-H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Čitanje je zabavno i odličan je lijek za dosadu. </a:t>
            </a:r>
          </a:p>
          <a:p>
            <a:endParaRPr lang="hr-HR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hr-HR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Google Shape;3686;p76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 tjedan</a:t>
            </a:r>
            <a:endParaRPr dirty="0"/>
          </a:p>
        </p:txBody>
      </p:sp>
      <p:sp>
        <p:nvSpPr>
          <p:cNvPr id="3687" name="Google Shape;3687;p76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21. 11. </a:t>
            </a:r>
            <a:endParaRPr dirty="0"/>
          </a:p>
        </p:txBody>
      </p:sp>
      <p:sp>
        <p:nvSpPr>
          <p:cNvPr id="3688" name="Google Shape;3688;p76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15. 11. </a:t>
            </a:r>
            <a:endParaRPr dirty="0"/>
          </a:p>
        </p:txBody>
      </p:sp>
      <p:sp>
        <p:nvSpPr>
          <p:cNvPr id="3689" name="Google Shape;3689;p76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16. 11. </a:t>
            </a:r>
            <a:endParaRPr dirty="0"/>
          </a:p>
        </p:txBody>
      </p:sp>
      <p:sp>
        <p:nvSpPr>
          <p:cNvPr id="3690" name="Google Shape;3690;p76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17. 11. </a:t>
            </a:r>
            <a:endParaRPr dirty="0"/>
          </a:p>
        </p:txBody>
      </p:sp>
      <p:sp>
        <p:nvSpPr>
          <p:cNvPr id="3691" name="Google Shape;3691;p76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18. 11. </a:t>
            </a:r>
            <a:endParaRPr dirty="0"/>
          </a:p>
        </p:txBody>
      </p:sp>
      <p:sp>
        <p:nvSpPr>
          <p:cNvPr id="3692" name="Google Shape;3692;p76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19. 11. </a:t>
            </a:r>
            <a:endParaRPr dirty="0"/>
          </a:p>
        </p:txBody>
      </p:sp>
      <p:sp>
        <p:nvSpPr>
          <p:cNvPr id="3693" name="Google Shape;3693;p76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20. 11. </a:t>
            </a:r>
            <a:endParaRPr dirty="0"/>
          </a:p>
        </p:txBody>
      </p:sp>
      <p:sp>
        <p:nvSpPr>
          <p:cNvPr id="3694" name="Google Shape;3694;p76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76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76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76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76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76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S</a:t>
            </a:r>
            <a:r>
              <a:rPr lang="hr-HR" dirty="0">
                <a:solidFill>
                  <a:schemeClr val="lt2"/>
                </a:solidFill>
              </a:rPr>
              <a:t>T</a:t>
            </a:r>
            <a:r>
              <a:rPr lang="hr-HR" dirty="0">
                <a:solidFill>
                  <a:schemeClr val="accent1"/>
                </a:solidFill>
              </a:rPr>
              <a:t>U</a:t>
            </a:r>
            <a:r>
              <a:rPr lang="hr-HR" dirty="0">
                <a:solidFill>
                  <a:schemeClr val="accent2"/>
                </a:solidFill>
              </a:rPr>
              <a:t>D</a:t>
            </a:r>
            <a:r>
              <a:rPr lang="hr-HR" dirty="0">
                <a:solidFill>
                  <a:schemeClr val="accent3"/>
                </a:solidFill>
              </a:rPr>
              <a:t>E</a:t>
            </a:r>
            <a:r>
              <a:rPr lang="hr-HR" dirty="0">
                <a:solidFill>
                  <a:schemeClr val="accent4"/>
                </a:solidFill>
              </a:rPr>
              <a:t>N</a:t>
            </a:r>
            <a:r>
              <a:rPr lang="hr-HR" dirty="0">
                <a:solidFill>
                  <a:schemeClr val="accent5"/>
                </a:solidFill>
              </a:rPr>
              <a:t>I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3700" name="Google Shape;3700;p76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1" name="Google Shape;3701;p76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76">
            <a:hlinkClick r:id="rId10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76">
            <a:hlinkClick r:id="rId6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76">
            <a:hlinkClick r:id="rId11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76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76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76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76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76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76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76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77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tjedan</a:t>
            </a:r>
            <a:endParaRPr dirty="0"/>
          </a:p>
        </p:txBody>
      </p:sp>
      <p:sp>
        <p:nvSpPr>
          <p:cNvPr id="3717" name="Google Shape;3717;p77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28. 11. </a:t>
            </a:r>
            <a:endParaRPr dirty="0"/>
          </a:p>
        </p:txBody>
      </p:sp>
      <p:sp>
        <p:nvSpPr>
          <p:cNvPr id="3718" name="Google Shape;3718;p77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22. 11. </a:t>
            </a:r>
            <a:endParaRPr dirty="0"/>
          </a:p>
        </p:txBody>
      </p:sp>
      <p:sp>
        <p:nvSpPr>
          <p:cNvPr id="3719" name="Google Shape;3719;p77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23. 11. </a:t>
            </a:r>
            <a:endParaRPr dirty="0"/>
          </a:p>
        </p:txBody>
      </p:sp>
      <p:sp>
        <p:nvSpPr>
          <p:cNvPr id="3720" name="Google Shape;3720;p77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24. 11. </a:t>
            </a:r>
            <a:endParaRPr dirty="0"/>
          </a:p>
        </p:txBody>
      </p:sp>
      <p:sp>
        <p:nvSpPr>
          <p:cNvPr id="3721" name="Google Shape;3721;p77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25. 11. </a:t>
            </a:r>
            <a:endParaRPr dirty="0"/>
          </a:p>
        </p:txBody>
      </p:sp>
      <p:sp>
        <p:nvSpPr>
          <p:cNvPr id="3722" name="Google Shape;3722;p77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26. 11. </a:t>
            </a:r>
            <a:endParaRPr dirty="0"/>
          </a:p>
        </p:txBody>
      </p:sp>
      <p:sp>
        <p:nvSpPr>
          <p:cNvPr id="3723" name="Google Shape;3723;p77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27. 11. </a:t>
            </a:r>
            <a:endParaRPr dirty="0"/>
          </a:p>
        </p:txBody>
      </p:sp>
      <p:sp>
        <p:nvSpPr>
          <p:cNvPr id="3724" name="Google Shape;3724;p77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77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77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77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77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77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S</a:t>
            </a:r>
            <a:r>
              <a:rPr lang="hr-HR" dirty="0">
                <a:solidFill>
                  <a:schemeClr val="lt2"/>
                </a:solidFill>
              </a:rPr>
              <a:t>T</a:t>
            </a:r>
            <a:r>
              <a:rPr lang="hr-HR" dirty="0">
                <a:solidFill>
                  <a:schemeClr val="accent1"/>
                </a:solidFill>
              </a:rPr>
              <a:t>U</a:t>
            </a:r>
            <a:r>
              <a:rPr lang="hr-HR" dirty="0">
                <a:solidFill>
                  <a:schemeClr val="accent2"/>
                </a:solidFill>
              </a:rPr>
              <a:t>D</a:t>
            </a:r>
            <a:r>
              <a:rPr lang="hr-HR" dirty="0">
                <a:solidFill>
                  <a:schemeClr val="accent3"/>
                </a:solidFill>
              </a:rPr>
              <a:t>E</a:t>
            </a:r>
            <a:r>
              <a:rPr lang="hr-HR" dirty="0">
                <a:solidFill>
                  <a:schemeClr val="accent4"/>
                </a:solidFill>
              </a:rPr>
              <a:t>N</a:t>
            </a:r>
            <a:r>
              <a:rPr lang="hr-HR" dirty="0">
                <a:solidFill>
                  <a:schemeClr val="accent5"/>
                </a:solidFill>
              </a:rPr>
              <a:t>I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3730" name="Google Shape;3730;p77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77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77">
            <a:hlinkClick r:id="rId10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77">
            <a:hlinkClick r:id="rId6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77">
            <a:hlinkClick r:id="rId11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77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77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77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77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77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77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77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78"/>
          <p:cNvSpPr txBox="1">
            <a:spLocks noGrp="1"/>
          </p:cNvSpPr>
          <p:nvPr>
            <p:ph type="subTitle" idx="4294967295"/>
          </p:nvPr>
        </p:nvSpPr>
        <p:spPr>
          <a:xfrm>
            <a:off x="3020425" y="171364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5. tjedan</a:t>
            </a:r>
            <a:endParaRPr dirty="0"/>
          </a:p>
        </p:txBody>
      </p:sp>
      <p:sp>
        <p:nvSpPr>
          <p:cNvPr id="3748" name="Google Shape;3748;p78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29. 11. </a:t>
            </a:r>
            <a:endParaRPr dirty="0"/>
          </a:p>
        </p:txBody>
      </p:sp>
      <p:sp>
        <p:nvSpPr>
          <p:cNvPr id="3749" name="Google Shape;3749;p78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30. 11. </a:t>
            </a:r>
            <a:endParaRPr dirty="0"/>
          </a:p>
        </p:txBody>
      </p:sp>
      <p:sp>
        <p:nvSpPr>
          <p:cNvPr id="3750" name="Google Shape;3750;p78"/>
          <p:cNvSpPr txBox="1">
            <a:spLocks noGrp="1"/>
          </p:cNvSpPr>
          <p:nvPr>
            <p:ph type="body" idx="4"/>
          </p:nvPr>
        </p:nvSpPr>
        <p:spPr>
          <a:xfrm>
            <a:off x="4267200" y="2076626"/>
            <a:ext cx="6842234" cy="2530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36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 smtClean="0"/>
              <a:t>PROSINAC te čeka!</a:t>
            </a:r>
            <a:endParaRPr sz="3600" dirty="0"/>
          </a:p>
        </p:txBody>
      </p:sp>
      <p:sp>
        <p:nvSpPr>
          <p:cNvPr id="3754" name="Google Shape;3754;p78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5" name="Google Shape;3755;p78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78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78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78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78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S</a:t>
            </a:r>
            <a:r>
              <a:rPr lang="hr-HR" dirty="0">
                <a:solidFill>
                  <a:schemeClr val="lt2"/>
                </a:solidFill>
              </a:rPr>
              <a:t>T</a:t>
            </a:r>
            <a:r>
              <a:rPr lang="hr-HR" dirty="0">
                <a:solidFill>
                  <a:schemeClr val="accent1"/>
                </a:solidFill>
              </a:rPr>
              <a:t>U</a:t>
            </a:r>
            <a:r>
              <a:rPr lang="hr-HR" dirty="0">
                <a:solidFill>
                  <a:schemeClr val="accent2"/>
                </a:solidFill>
              </a:rPr>
              <a:t>D</a:t>
            </a:r>
            <a:r>
              <a:rPr lang="hr-HR" dirty="0">
                <a:solidFill>
                  <a:schemeClr val="accent3"/>
                </a:solidFill>
              </a:rPr>
              <a:t>E</a:t>
            </a:r>
            <a:r>
              <a:rPr lang="hr-HR" dirty="0">
                <a:solidFill>
                  <a:schemeClr val="accent4"/>
                </a:solidFill>
              </a:rPr>
              <a:t>N</a:t>
            </a:r>
            <a:r>
              <a:rPr lang="hr-HR" dirty="0">
                <a:solidFill>
                  <a:schemeClr val="accent5"/>
                </a:solidFill>
              </a:rPr>
              <a:t>I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3760" name="Google Shape;3760;p78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78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78">
            <a:hlinkClick r:id="rId10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78">
            <a:hlinkClick r:id="rId6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78">
            <a:hlinkClick r:id="rId11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78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78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78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78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78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78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78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3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" name="Google Shape;3776;p79"/>
          <p:cNvSpPr txBox="1">
            <a:spLocks noGrp="1"/>
          </p:cNvSpPr>
          <p:nvPr>
            <p:ph type="subTitle" idx="1"/>
          </p:nvPr>
        </p:nvSpPr>
        <p:spPr>
          <a:xfrm>
            <a:off x="7841125" y="264575"/>
            <a:ext cx="31821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</a:t>
            </a:r>
            <a:r>
              <a:rPr lang="hr-HR" dirty="0" smtClean="0"/>
              <a:t>21.</a:t>
            </a:r>
            <a:endParaRPr sz="3400" dirty="0"/>
          </a:p>
        </p:txBody>
      </p:sp>
      <p:pic>
        <p:nvPicPr>
          <p:cNvPr id="3777" name="Google Shape;377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223" y="170239"/>
            <a:ext cx="442850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8" name="Google Shape;3778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9831" y="167772"/>
            <a:ext cx="487633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9" name="Google Shape;3779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0" name="Google Shape;3780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1" name="Google Shape;3781;p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4759" y="170239"/>
            <a:ext cx="457778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2" name="Google Shape;3782;p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3" name="Google Shape;3783;p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7295" y="167772"/>
            <a:ext cx="472706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4" name="Google Shape;3784;p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17295" y="170239"/>
            <a:ext cx="47270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5" name="Google Shape;3785;p7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14807" y="170239"/>
            <a:ext cx="47768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6" name="Google Shape;3786;p7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14807" y="170239"/>
            <a:ext cx="47768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7" name="Google Shape;3787;p7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2223" y="167772"/>
            <a:ext cx="442850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8" name="Google Shape;3788;p7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07343" y="170239"/>
            <a:ext cx="492609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" name="Google Shape;3789;p7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29735" y="170239"/>
            <a:ext cx="44782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0" name="Google Shape;3790;p7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29735" y="170239"/>
            <a:ext cx="44782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1" name="Google Shape;3791;p7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42174" y="170239"/>
            <a:ext cx="42294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2" name="Google Shape;3792;p7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29735" y="167772"/>
            <a:ext cx="447826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3" name="Google Shape;3793;p7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34710" y="167772"/>
            <a:ext cx="43787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4" name="Google Shape;3794;p7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34710" y="167772"/>
            <a:ext cx="43787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5" name="Google Shape;3795;p7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032223" y="170239"/>
            <a:ext cx="442850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6" name="Google Shape;3796;p7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34710" y="170239"/>
            <a:ext cx="43787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7" name="Google Shape;3797;p7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8" name="Google Shape;3798;p79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027247" y="170239"/>
            <a:ext cx="452802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9" name="Google Shape;3799;p79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0" name="Google Shape;3800;p79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1" name="Google Shape;3801;p7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2" name="Google Shape;3802;p79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3" name="Google Shape;3803;p79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4" name="Google Shape;3804;p79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5" name="Google Shape;3805;p79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6" name="Google Shape;3806;p79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047150" y="167772"/>
            <a:ext cx="41299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7" name="Google Shape;3807;p79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sp>
        <p:nvSpPr>
          <p:cNvPr id="3808" name="Google Shape;3808;p79"/>
          <p:cNvSpPr txBox="1">
            <a:spLocks noGrp="1"/>
          </p:cNvSpPr>
          <p:nvPr>
            <p:ph type="body" idx="2"/>
          </p:nvPr>
        </p:nvSpPr>
        <p:spPr>
          <a:xfrm>
            <a:off x="1074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27. 12. </a:t>
            </a:r>
            <a:endParaRPr dirty="0"/>
          </a:p>
        </p:txBody>
      </p:sp>
      <p:sp>
        <p:nvSpPr>
          <p:cNvPr id="3809" name="Google Shape;3809;p79"/>
          <p:cNvSpPr txBox="1">
            <a:spLocks noGrp="1"/>
          </p:cNvSpPr>
          <p:nvPr>
            <p:ph type="body" idx="3"/>
          </p:nvPr>
        </p:nvSpPr>
        <p:spPr>
          <a:xfrm>
            <a:off x="2217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28. 12. </a:t>
            </a:r>
            <a:endParaRPr dirty="0"/>
          </a:p>
        </p:txBody>
      </p:sp>
      <p:sp>
        <p:nvSpPr>
          <p:cNvPr id="3810" name="Google Shape;3810;p79"/>
          <p:cNvSpPr txBox="1">
            <a:spLocks noGrp="1"/>
          </p:cNvSpPr>
          <p:nvPr>
            <p:ph type="body" idx="4"/>
          </p:nvPr>
        </p:nvSpPr>
        <p:spPr>
          <a:xfrm>
            <a:off x="3360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29. 12. </a:t>
            </a:r>
            <a:endParaRPr dirty="0"/>
          </a:p>
        </p:txBody>
      </p:sp>
      <p:sp>
        <p:nvSpPr>
          <p:cNvPr id="3811" name="Google Shape;3811;p79"/>
          <p:cNvSpPr txBox="1">
            <a:spLocks noGrp="1"/>
          </p:cNvSpPr>
          <p:nvPr>
            <p:ph type="body" idx="5"/>
          </p:nvPr>
        </p:nvSpPr>
        <p:spPr>
          <a:xfrm>
            <a:off x="4503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30. 12. </a:t>
            </a:r>
            <a:endParaRPr dirty="0"/>
          </a:p>
        </p:txBody>
      </p:sp>
      <p:sp>
        <p:nvSpPr>
          <p:cNvPr id="3812" name="Google Shape;3812;p79"/>
          <p:cNvSpPr txBox="1">
            <a:spLocks noGrp="1"/>
          </p:cNvSpPr>
          <p:nvPr>
            <p:ph type="body" idx="6"/>
          </p:nvPr>
        </p:nvSpPr>
        <p:spPr>
          <a:xfrm>
            <a:off x="67128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31. 12. </a:t>
            </a:r>
            <a:endParaRPr dirty="0"/>
          </a:p>
        </p:txBody>
      </p:sp>
      <p:sp>
        <p:nvSpPr>
          <p:cNvPr id="3815" name="Google Shape;3815;p79"/>
          <p:cNvSpPr txBox="1">
            <a:spLocks noGrp="1"/>
          </p:cNvSpPr>
          <p:nvPr>
            <p:ph type="body" idx="9"/>
          </p:nvPr>
        </p:nvSpPr>
        <p:spPr>
          <a:xfrm>
            <a:off x="1074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20. 12. </a:t>
            </a:r>
            <a:endParaRPr dirty="0"/>
          </a:p>
        </p:txBody>
      </p:sp>
      <p:sp>
        <p:nvSpPr>
          <p:cNvPr id="3816" name="Google Shape;3816;p79"/>
          <p:cNvSpPr txBox="1">
            <a:spLocks noGrp="1"/>
          </p:cNvSpPr>
          <p:nvPr>
            <p:ph type="body" idx="13"/>
          </p:nvPr>
        </p:nvSpPr>
        <p:spPr>
          <a:xfrm>
            <a:off x="2217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21. 12. </a:t>
            </a:r>
            <a:endParaRPr dirty="0"/>
          </a:p>
        </p:txBody>
      </p:sp>
      <p:sp>
        <p:nvSpPr>
          <p:cNvPr id="3817" name="Google Shape;3817;p79"/>
          <p:cNvSpPr txBox="1">
            <a:spLocks noGrp="1"/>
          </p:cNvSpPr>
          <p:nvPr>
            <p:ph type="body" idx="14"/>
          </p:nvPr>
        </p:nvSpPr>
        <p:spPr>
          <a:xfrm>
            <a:off x="3360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22. 12. </a:t>
            </a:r>
            <a:endParaRPr dirty="0"/>
          </a:p>
        </p:txBody>
      </p:sp>
      <p:sp>
        <p:nvSpPr>
          <p:cNvPr id="3818" name="Google Shape;3818;p79"/>
          <p:cNvSpPr txBox="1">
            <a:spLocks noGrp="1"/>
          </p:cNvSpPr>
          <p:nvPr>
            <p:ph type="body" idx="15"/>
          </p:nvPr>
        </p:nvSpPr>
        <p:spPr>
          <a:xfrm>
            <a:off x="4503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23. 12. </a:t>
            </a:r>
            <a:endParaRPr dirty="0"/>
          </a:p>
        </p:txBody>
      </p:sp>
      <p:sp>
        <p:nvSpPr>
          <p:cNvPr id="3819" name="Google Shape;3819;p79"/>
          <p:cNvSpPr txBox="1">
            <a:spLocks noGrp="1"/>
          </p:cNvSpPr>
          <p:nvPr>
            <p:ph type="body" idx="16"/>
          </p:nvPr>
        </p:nvSpPr>
        <p:spPr>
          <a:xfrm>
            <a:off x="6712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24. 12. </a:t>
            </a:r>
            <a:endParaRPr dirty="0"/>
          </a:p>
        </p:txBody>
      </p:sp>
      <p:sp>
        <p:nvSpPr>
          <p:cNvPr id="3820" name="Google Shape;3820;p79"/>
          <p:cNvSpPr txBox="1">
            <a:spLocks noGrp="1"/>
          </p:cNvSpPr>
          <p:nvPr>
            <p:ph type="body" idx="17"/>
          </p:nvPr>
        </p:nvSpPr>
        <p:spPr>
          <a:xfrm>
            <a:off x="7855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25. 12. </a:t>
            </a:r>
            <a:endParaRPr dirty="0"/>
          </a:p>
        </p:txBody>
      </p:sp>
      <p:sp>
        <p:nvSpPr>
          <p:cNvPr id="3821" name="Google Shape;3821;p79"/>
          <p:cNvSpPr txBox="1">
            <a:spLocks noGrp="1"/>
          </p:cNvSpPr>
          <p:nvPr>
            <p:ph type="body" idx="18"/>
          </p:nvPr>
        </p:nvSpPr>
        <p:spPr>
          <a:xfrm>
            <a:off x="8998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26. 12. </a:t>
            </a:r>
            <a:endParaRPr dirty="0"/>
          </a:p>
        </p:txBody>
      </p:sp>
      <p:sp>
        <p:nvSpPr>
          <p:cNvPr id="3822" name="Google Shape;3822;p79"/>
          <p:cNvSpPr txBox="1">
            <a:spLocks noGrp="1"/>
          </p:cNvSpPr>
          <p:nvPr>
            <p:ph type="body" idx="19"/>
          </p:nvPr>
        </p:nvSpPr>
        <p:spPr>
          <a:xfrm>
            <a:off x="1074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13. 12. </a:t>
            </a:r>
            <a:endParaRPr dirty="0"/>
          </a:p>
        </p:txBody>
      </p:sp>
      <p:sp>
        <p:nvSpPr>
          <p:cNvPr id="3823" name="Google Shape;3823;p79"/>
          <p:cNvSpPr txBox="1">
            <a:spLocks noGrp="1"/>
          </p:cNvSpPr>
          <p:nvPr>
            <p:ph type="body" idx="20"/>
          </p:nvPr>
        </p:nvSpPr>
        <p:spPr>
          <a:xfrm>
            <a:off x="2217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14. 12. </a:t>
            </a:r>
            <a:endParaRPr dirty="0"/>
          </a:p>
        </p:txBody>
      </p:sp>
      <p:sp>
        <p:nvSpPr>
          <p:cNvPr id="3824" name="Google Shape;3824;p79"/>
          <p:cNvSpPr txBox="1">
            <a:spLocks noGrp="1"/>
          </p:cNvSpPr>
          <p:nvPr>
            <p:ph type="body" idx="21"/>
          </p:nvPr>
        </p:nvSpPr>
        <p:spPr>
          <a:xfrm>
            <a:off x="3360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15. 12. </a:t>
            </a:r>
            <a:endParaRPr dirty="0"/>
          </a:p>
        </p:txBody>
      </p:sp>
      <p:sp>
        <p:nvSpPr>
          <p:cNvPr id="3825" name="Google Shape;3825;p79"/>
          <p:cNvSpPr txBox="1">
            <a:spLocks noGrp="1"/>
          </p:cNvSpPr>
          <p:nvPr>
            <p:ph type="body" idx="22"/>
          </p:nvPr>
        </p:nvSpPr>
        <p:spPr>
          <a:xfrm>
            <a:off x="45030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16. 12. </a:t>
            </a:r>
            <a:endParaRPr dirty="0"/>
          </a:p>
        </p:txBody>
      </p:sp>
      <p:sp>
        <p:nvSpPr>
          <p:cNvPr id="3826" name="Google Shape;3826;p79"/>
          <p:cNvSpPr txBox="1">
            <a:spLocks noGrp="1"/>
          </p:cNvSpPr>
          <p:nvPr>
            <p:ph type="body" idx="23"/>
          </p:nvPr>
        </p:nvSpPr>
        <p:spPr>
          <a:xfrm>
            <a:off x="6712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17. 12. </a:t>
            </a:r>
            <a:endParaRPr dirty="0"/>
          </a:p>
        </p:txBody>
      </p:sp>
      <p:sp>
        <p:nvSpPr>
          <p:cNvPr id="3827" name="Google Shape;3827;p79"/>
          <p:cNvSpPr txBox="1">
            <a:spLocks noGrp="1"/>
          </p:cNvSpPr>
          <p:nvPr>
            <p:ph type="body" idx="24"/>
          </p:nvPr>
        </p:nvSpPr>
        <p:spPr>
          <a:xfrm>
            <a:off x="7855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18. 12. </a:t>
            </a:r>
            <a:endParaRPr dirty="0"/>
          </a:p>
        </p:txBody>
      </p:sp>
      <p:sp>
        <p:nvSpPr>
          <p:cNvPr id="3828" name="Google Shape;3828;p79"/>
          <p:cNvSpPr txBox="1">
            <a:spLocks noGrp="1"/>
          </p:cNvSpPr>
          <p:nvPr>
            <p:ph type="body" idx="25"/>
          </p:nvPr>
        </p:nvSpPr>
        <p:spPr>
          <a:xfrm>
            <a:off x="8998825" y="3721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19. 12. </a:t>
            </a:r>
            <a:endParaRPr dirty="0"/>
          </a:p>
        </p:txBody>
      </p:sp>
      <p:sp>
        <p:nvSpPr>
          <p:cNvPr id="3829" name="Google Shape;3829;p79"/>
          <p:cNvSpPr txBox="1">
            <a:spLocks noGrp="1"/>
          </p:cNvSpPr>
          <p:nvPr>
            <p:ph type="body" idx="26"/>
          </p:nvPr>
        </p:nvSpPr>
        <p:spPr>
          <a:xfrm>
            <a:off x="1097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6. 12. </a:t>
            </a:r>
            <a:endParaRPr dirty="0"/>
          </a:p>
        </p:txBody>
      </p:sp>
      <p:sp>
        <p:nvSpPr>
          <p:cNvPr id="3830" name="Google Shape;3830;p79"/>
          <p:cNvSpPr txBox="1">
            <a:spLocks noGrp="1"/>
          </p:cNvSpPr>
          <p:nvPr>
            <p:ph type="body" idx="27"/>
          </p:nvPr>
        </p:nvSpPr>
        <p:spPr>
          <a:xfrm>
            <a:off x="2240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7. 12. </a:t>
            </a:r>
            <a:endParaRPr dirty="0"/>
          </a:p>
        </p:txBody>
      </p:sp>
      <p:sp>
        <p:nvSpPr>
          <p:cNvPr id="3831" name="Google Shape;3831;p79"/>
          <p:cNvSpPr txBox="1">
            <a:spLocks noGrp="1"/>
          </p:cNvSpPr>
          <p:nvPr>
            <p:ph type="body" idx="28"/>
          </p:nvPr>
        </p:nvSpPr>
        <p:spPr>
          <a:xfrm>
            <a:off x="3383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8. 12. </a:t>
            </a:r>
            <a:endParaRPr dirty="0"/>
          </a:p>
        </p:txBody>
      </p:sp>
      <p:sp>
        <p:nvSpPr>
          <p:cNvPr id="3832" name="Google Shape;3832;p79"/>
          <p:cNvSpPr txBox="1">
            <a:spLocks noGrp="1"/>
          </p:cNvSpPr>
          <p:nvPr>
            <p:ph type="body" idx="29"/>
          </p:nvPr>
        </p:nvSpPr>
        <p:spPr>
          <a:xfrm>
            <a:off x="45265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9. 12. </a:t>
            </a:r>
            <a:endParaRPr dirty="0"/>
          </a:p>
        </p:txBody>
      </p:sp>
      <p:sp>
        <p:nvSpPr>
          <p:cNvPr id="3833" name="Google Shape;3833;p79"/>
          <p:cNvSpPr txBox="1">
            <a:spLocks noGrp="1"/>
          </p:cNvSpPr>
          <p:nvPr>
            <p:ph type="body" idx="30"/>
          </p:nvPr>
        </p:nvSpPr>
        <p:spPr>
          <a:xfrm>
            <a:off x="6736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10. 12. </a:t>
            </a:r>
            <a:endParaRPr dirty="0"/>
          </a:p>
        </p:txBody>
      </p:sp>
      <p:sp>
        <p:nvSpPr>
          <p:cNvPr id="3834" name="Google Shape;3834;p79"/>
          <p:cNvSpPr txBox="1">
            <a:spLocks noGrp="1"/>
          </p:cNvSpPr>
          <p:nvPr>
            <p:ph type="body" idx="31"/>
          </p:nvPr>
        </p:nvSpPr>
        <p:spPr>
          <a:xfrm>
            <a:off x="7879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11. 12. </a:t>
            </a:r>
            <a:endParaRPr dirty="0"/>
          </a:p>
        </p:txBody>
      </p:sp>
      <p:sp>
        <p:nvSpPr>
          <p:cNvPr id="3835" name="Google Shape;3835;p79"/>
          <p:cNvSpPr txBox="1">
            <a:spLocks noGrp="1"/>
          </p:cNvSpPr>
          <p:nvPr>
            <p:ph type="body" idx="32"/>
          </p:nvPr>
        </p:nvSpPr>
        <p:spPr>
          <a:xfrm>
            <a:off x="9022313" y="2650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12. 12. </a:t>
            </a:r>
            <a:endParaRPr dirty="0"/>
          </a:p>
        </p:txBody>
      </p:sp>
      <p:sp>
        <p:nvSpPr>
          <p:cNvPr id="3838" name="Google Shape;3838;p79"/>
          <p:cNvSpPr txBox="1">
            <a:spLocks noGrp="1"/>
          </p:cNvSpPr>
          <p:nvPr>
            <p:ph type="body" idx="35"/>
          </p:nvPr>
        </p:nvSpPr>
        <p:spPr>
          <a:xfrm>
            <a:off x="33835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1. 12. </a:t>
            </a:r>
            <a:endParaRPr dirty="0"/>
          </a:p>
        </p:txBody>
      </p:sp>
      <p:sp>
        <p:nvSpPr>
          <p:cNvPr id="3839" name="Google Shape;3839;p79"/>
          <p:cNvSpPr txBox="1">
            <a:spLocks noGrp="1"/>
          </p:cNvSpPr>
          <p:nvPr>
            <p:ph type="body" idx="36"/>
          </p:nvPr>
        </p:nvSpPr>
        <p:spPr>
          <a:xfrm>
            <a:off x="45265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2. 12. </a:t>
            </a:r>
            <a:endParaRPr dirty="0"/>
          </a:p>
        </p:txBody>
      </p:sp>
      <p:sp>
        <p:nvSpPr>
          <p:cNvPr id="3840" name="Google Shape;3840;p79"/>
          <p:cNvSpPr txBox="1">
            <a:spLocks noGrp="1"/>
          </p:cNvSpPr>
          <p:nvPr>
            <p:ph type="body" idx="37"/>
          </p:nvPr>
        </p:nvSpPr>
        <p:spPr>
          <a:xfrm>
            <a:off x="6736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3. 12. </a:t>
            </a:r>
            <a:endParaRPr dirty="0"/>
          </a:p>
        </p:txBody>
      </p:sp>
      <p:sp>
        <p:nvSpPr>
          <p:cNvPr id="3841" name="Google Shape;3841;p79"/>
          <p:cNvSpPr txBox="1">
            <a:spLocks noGrp="1"/>
          </p:cNvSpPr>
          <p:nvPr>
            <p:ph type="body" idx="38"/>
          </p:nvPr>
        </p:nvSpPr>
        <p:spPr>
          <a:xfrm>
            <a:off x="7879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4. 12. </a:t>
            </a:r>
            <a:endParaRPr dirty="0"/>
          </a:p>
        </p:txBody>
      </p:sp>
      <p:sp>
        <p:nvSpPr>
          <p:cNvPr id="3842" name="Google Shape;3842;p79"/>
          <p:cNvSpPr txBox="1">
            <a:spLocks noGrp="1"/>
          </p:cNvSpPr>
          <p:nvPr>
            <p:ph type="body" idx="39"/>
          </p:nvPr>
        </p:nvSpPr>
        <p:spPr>
          <a:xfrm>
            <a:off x="9022313" y="1507500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5. 12. </a:t>
            </a:r>
            <a:endParaRPr dirty="0"/>
          </a:p>
        </p:txBody>
      </p:sp>
      <p:sp>
        <p:nvSpPr>
          <p:cNvPr id="3843" name="Google Shape;3843;p79"/>
          <p:cNvSpPr txBox="1">
            <a:spLocks noGrp="1"/>
          </p:cNvSpPr>
          <p:nvPr>
            <p:ph type="body" idx="40"/>
          </p:nvPr>
        </p:nvSpPr>
        <p:spPr>
          <a:xfrm>
            <a:off x="10074200" y="1501450"/>
            <a:ext cx="1008900" cy="520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79">
            <a:hlinkClick r:id="rId34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79">
            <a:hlinkClick r:id="rId35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79">
            <a:hlinkClick r:id="rId36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79">
            <a:hlinkClick r:id="rId37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79">
            <a:hlinkClick r:id="rId38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79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2"/>
                </a:solidFill>
              </a:rPr>
              <a:t>P</a:t>
            </a:r>
            <a:r>
              <a:rPr lang="hr-HR" dirty="0" smtClean="0">
                <a:solidFill>
                  <a:schemeClr val="lt2"/>
                </a:solidFill>
              </a:rPr>
              <a:t>R</a:t>
            </a:r>
            <a:r>
              <a:rPr lang="hr-HR" dirty="0" smtClean="0">
                <a:solidFill>
                  <a:schemeClr val="accent1"/>
                </a:solidFill>
              </a:rPr>
              <a:t>O</a:t>
            </a:r>
            <a:r>
              <a:rPr lang="hr-HR" dirty="0" smtClean="0">
                <a:solidFill>
                  <a:schemeClr val="accent2"/>
                </a:solidFill>
              </a:rPr>
              <a:t>S</a:t>
            </a:r>
            <a:r>
              <a:rPr lang="hr-HR" dirty="0" smtClean="0">
                <a:solidFill>
                  <a:schemeClr val="accent3"/>
                </a:solidFill>
              </a:rPr>
              <a:t>I</a:t>
            </a:r>
            <a:r>
              <a:rPr lang="hr-HR" dirty="0" smtClean="0">
                <a:solidFill>
                  <a:schemeClr val="accent4"/>
                </a:solidFill>
              </a:rPr>
              <a:t>N</a:t>
            </a:r>
            <a:r>
              <a:rPr lang="hr-HR" dirty="0" smtClean="0">
                <a:solidFill>
                  <a:schemeClr val="accent5"/>
                </a:solidFill>
              </a:rPr>
              <a:t>A</a:t>
            </a:r>
            <a:r>
              <a:rPr lang="hr-HR" dirty="0">
                <a:solidFill>
                  <a:schemeClr val="accent6"/>
                </a:solidFill>
              </a:rPr>
              <a:t>C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3850" name="Google Shape;3850;p79">
            <a:hlinkClick r:id="rId39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79">
            <a:hlinkClick r:id="rId40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79">
            <a:hlinkClick r:id="rId41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3" name="Google Shape;3853;p79">
            <a:hlinkClick r:id="rId42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79">
            <a:hlinkClick r:id="rId37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Google Shape;3855;p79">
            <a:hlinkClick r:id="rId43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6" name="Google Shape;3856;p79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79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79">
            <a:hlinkClick r:id="rId44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79">
            <a:hlinkClick r:id="rId45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79">
            <a:hlinkClick r:id="rId46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1" name="Google Shape;3861;p79">
            <a:hlinkClick r:id="rId47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p80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1. tjedan</a:t>
            </a:r>
            <a:endParaRPr dirty="0"/>
          </a:p>
        </p:txBody>
      </p:sp>
      <p:sp>
        <p:nvSpPr>
          <p:cNvPr id="3867" name="Google Shape;3867;p80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5. 12. </a:t>
            </a:r>
            <a:endParaRPr dirty="0"/>
          </a:p>
        </p:txBody>
      </p:sp>
      <p:sp>
        <p:nvSpPr>
          <p:cNvPr id="3870" name="Google Shape;3870;p80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1. 12. </a:t>
            </a:r>
            <a:endParaRPr dirty="0"/>
          </a:p>
        </p:txBody>
      </p:sp>
      <p:sp>
        <p:nvSpPr>
          <p:cNvPr id="3871" name="Google Shape;3871;p80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2. 12. </a:t>
            </a:r>
            <a:endParaRPr dirty="0"/>
          </a:p>
        </p:txBody>
      </p:sp>
      <p:sp>
        <p:nvSpPr>
          <p:cNvPr id="3872" name="Google Shape;3872;p80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3. 12. </a:t>
            </a:r>
            <a:endParaRPr dirty="0"/>
          </a:p>
        </p:txBody>
      </p:sp>
      <p:sp>
        <p:nvSpPr>
          <p:cNvPr id="3873" name="Google Shape;3873;p80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4. 12. </a:t>
            </a:r>
            <a:endParaRPr dirty="0"/>
          </a:p>
        </p:txBody>
      </p:sp>
      <p:pic>
        <p:nvPicPr>
          <p:cNvPr id="3874" name="Google Shape;387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298" y="170568"/>
            <a:ext cx="497585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5" name="Google Shape;387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139" y="167772"/>
            <a:ext cx="547902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6" name="Google Shape;3876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2934" y="170568"/>
            <a:ext cx="54231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7" name="Google Shape;3877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2934" y="170568"/>
            <a:ext cx="54231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8" name="Google Shape;3878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6911" y="170568"/>
            <a:ext cx="514357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9" name="Google Shape;3879;p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2934" y="170568"/>
            <a:ext cx="54231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0" name="Google Shape;3880;p8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8525" y="167772"/>
            <a:ext cx="531130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1" name="Google Shape;3881;p8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18525" y="170568"/>
            <a:ext cx="53113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2" name="Google Shape;3882;p8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15730" y="170568"/>
            <a:ext cx="53672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3" name="Google Shape;3883;p8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15730" y="170568"/>
            <a:ext cx="53672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4" name="Google Shape;3884;p8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5298" y="167772"/>
            <a:ext cx="497585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5" name="Google Shape;3885;p8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07343" y="170568"/>
            <a:ext cx="553493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6" name="Google Shape;3886;p8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32502" y="170568"/>
            <a:ext cx="503176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7" name="Google Shape;3887;p8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32502" y="170568"/>
            <a:ext cx="503176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8" name="Google Shape;3888;p8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46479" y="170568"/>
            <a:ext cx="47522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9" name="Google Shape;3889;p8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32502" y="167772"/>
            <a:ext cx="503176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0" name="Google Shape;3890;p8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38093" y="167772"/>
            <a:ext cx="491994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1" name="Google Shape;3891;p8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38093" y="167772"/>
            <a:ext cx="491994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2" name="Google Shape;3892;p8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035298" y="170568"/>
            <a:ext cx="497585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3" name="Google Shape;3893;p8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38093" y="170568"/>
            <a:ext cx="491994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4" name="Google Shape;3894;p8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049275" y="170568"/>
            <a:ext cx="46963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5" name="Google Shape;3895;p8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029707" y="170568"/>
            <a:ext cx="508766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6" name="Google Shape;3896;p8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49275" y="167772"/>
            <a:ext cx="469631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7" name="Google Shape;3897;p8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52070" y="170568"/>
            <a:ext cx="46404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8" name="Google Shape;3898;p8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052070" y="170568"/>
            <a:ext cx="46404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9" name="Google Shape;3899;p8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049275" y="170568"/>
            <a:ext cx="46963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0" name="Google Shape;3900;p8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049275" y="167772"/>
            <a:ext cx="469631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1" name="Google Shape;3901;p8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049275" y="170568"/>
            <a:ext cx="469631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2" name="Google Shape;3902;p80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052070" y="170568"/>
            <a:ext cx="464040" cy="5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3" name="Google Shape;3903;p80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052070" y="167772"/>
            <a:ext cx="464040" cy="5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4" name="Google Shape;3904;p80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49275" y="167772"/>
            <a:ext cx="469631" cy="547906"/>
          </a:xfrm>
          <a:prstGeom prst="rect">
            <a:avLst/>
          </a:prstGeom>
          <a:noFill/>
          <a:ln>
            <a:noFill/>
          </a:ln>
        </p:spPr>
      </p:pic>
      <p:sp>
        <p:nvSpPr>
          <p:cNvPr id="3905" name="Google Shape;3905;p80">
            <a:hlinkClick r:id="rId34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80">
            <a:hlinkClick r:id="rId35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80">
            <a:hlinkClick r:id="rId36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80">
            <a:hlinkClick r:id="rId37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80">
            <a:hlinkClick r:id="rId38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80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P</a:t>
            </a:r>
            <a:r>
              <a:rPr lang="hr-HR" dirty="0">
                <a:solidFill>
                  <a:schemeClr val="lt2"/>
                </a:solidFill>
              </a:rPr>
              <a:t>R</a:t>
            </a:r>
            <a:r>
              <a:rPr lang="hr-HR" dirty="0">
                <a:solidFill>
                  <a:schemeClr val="accent1"/>
                </a:solidFill>
              </a:rPr>
              <a:t>O</a:t>
            </a:r>
            <a:r>
              <a:rPr lang="hr-HR" dirty="0">
                <a:solidFill>
                  <a:schemeClr val="accent2"/>
                </a:solidFill>
              </a:rPr>
              <a:t>S</a:t>
            </a:r>
            <a:r>
              <a:rPr lang="hr-HR" dirty="0">
                <a:solidFill>
                  <a:schemeClr val="accent3"/>
                </a:solidFill>
              </a:rPr>
              <a:t>I</a:t>
            </a:r>
            <a:r>
              <a:rPr lang="hr-HR" dirty="0">
                <a:solidFill>
                  <a:schemeClr val="accent4"/>
                </a:solidFill>
              </a:rPr>
              <a:t>N</a:t>
            </a:r>
            <a:r>
              <a:rPr lang="hr-HR" dirty="0">
                <a:solidFill>
                  <a:schemeClr val="accent5"/>
                </a:solidFill>
              </a:rPr>
              <a:t>A</a:t>
            </a:r>
            <a:r>
              <a:rPr lang="hr-HR" dirty="0">
                <a:solidFill>
                  <a:schemeClr val="accent6"/>
                </a:solidFill>
              </a:rPr>
              <a:t>C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3911" name="Google Shape;3911;p80">
            <a:hlinkClick r:id="rId39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2" name="Google Shape;3912;p80">
            <a:hlinkClick r:id="rId40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80">
            <a:hlinkClick r:id="rId41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80">
            <a:hlinkClick r:id="rId42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80">
            <a:hlinkClick r:id="rId37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80">
            <a:hlinkClick r:id="rId43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80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80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80">
            <a:hlinkClick r:id="rId44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80">
            <a:hlinkClick r:id="rId45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80">
            <a:hlinkClick r:id="rId46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80">
            <a:hlinkClick r:id="rId47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p81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2. tjedan</a:t>
            </a:r>
            <a:endParaRPr dirty="0"/>
          </a:p>
        </p:txBody>
      </p:sp>
      <p:sp>
        <p:nvSpPr>
          <p:cNvPr id="3928" name="Google Shape;3928;p81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12. 12. </a:t>
            </a:r>
            <a:endParaRPr dirty="0"/>
          </a:p>
        </p:txBody>
      </p:sp>
      <p:sp>
        <p:nvSpPr>
          <p:cNvPr id="3929" name="Google Shape;3929;p81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6. 12. </a:t>
            </a:r>
            <a:endParaRPr dirty="0"/>
          </a:p>
        </p:txBody>
      </p:sp>
      <p:sp>
        <p:nvSpPr>
          <p:cNvPr id="3930" name="Google Shape;3930;p81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7. 12. </a:t>
            </a:r>
            <a:endParaRPr dirty="0"/>
          </a:p>
        </p:txBody>
      </p:sp>
      <p:sp>
        <p:nvSpPr>
          <p:cNvPr id="3931" name="Google Shape;3931;p81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8. 12. </a:t>
            </a:r>
            <a:endParaRPr dirty="0"/>
          </a:p>
        </p:txBody>
      </p:sp>
      <p:sp>
        <p:nvSpPr>
          <p:cNvPr id="3932" name="Google Shape;3932;p81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9. 12. </a:t>
            </a:r>
            <a:endParaRPr dirty="0"/>
          </a:p>
        </p:txBody>
      </p:sp>
      <p:sp>
        <p:nvSpPr>
          <p:cNvPr id="3933" name="Google Shape;3933;p81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10. 12. </a:t>
            </a:r>
            <a:endParaRPr dirty="0"/>
          </a:p>
        </p:txBody>
      </p:sp>
      <p:sp>
        <p:nvSpPr>
          <p:cNvPr id="3934" name="Google Shape;3934;p81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11. 12. </a:t>
            </a:r>
            <a:endParaRPr dirty="0"/>
          </a:p>
        </p:txBody>
      </p:sp>
      <p:sp>
        <p:nvSpPr>
          <p:cNvPr id="3935" name="Google Shape;3935;p81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6" name="Google Shape;3936;p81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7" name="Google Shape;3937;p81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8" name="Google Shape;3938;p81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9" name="Google Shape;3939;p81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81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P</a:t>
            </a:r>
            <a:r>
              <a:rPr lang="hr-HR" dirty="0">
                <a:solidFill>
                  <a:schemeClr val="lt2"/>
                </a:solidFill>
              </a:rPr>
              <a:t>R</a:t>
            </a:r>
            <a:r>
              <a:rPr lang="hr-HR" dirty="0">
                <a:solidFill>
                  <a:schemeClr val="accent1"/>
                </a:solidFill>
              </a:rPr>
              <a:t>O</a:t>
            </a:r>
            <a:r>
              <a:rPr lang="hr-HR" dirty="0">
                <a:solidFill>
                  <a:schemeClr val="accent2"/>
                </a:solidFill>
              </a:rPr>
              <a:t>S</a:t>
            </a:r>
            <a:r>
              <a:rPr lang="hr-HR" dirty="0">
                <a:solidFill>
                  <a:schemeClr val="accent3"/>
                </a:solidFill>
              </a:rPr>
              <a:t>I</a:t>
            </a:r>
            <a:r>
              <a:rPr lang="hr-HR" dirty="0">
                <a:solidFill>
                  <a:schemeClr val="accent4"/>
                </a:solidFill>
              </a:rPr>
              <a:t>N</a:t>
            </a:r>
            <a:r>
              <a:rPr lang="hr-HR" dirty="0">
                <a:solidFill>
                  <a:schemeClr val="accent5"/>
                </a:solidFill>
              </a:rPr>
              <a:t>A</a:t>
            </a:r>
            <a:r>
              <a:rPr lang="hr-HR" dirty="0">
                <a:solidFill>
                  <a:schemeClr val="accent6"/>
                </a:solidFill>
              </a:rPr>
              <a:t>C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3941" name="Google Shape;3941;p81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2" name="Google Shape;3942;p81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3" name="Google Shape;3943;p81">
            <a:hlinkClick r:id="rId10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4" name="Google Shape;3944;p81">
            <a:hlinkClick r:id="rId11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5" name="Google Shape;3945;p81">
            <a:hlinkClick r:id="rId6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6" name="Google Shape;3946;p81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7" name="Google Shape;3947;p81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8" name="Google Shape;3948;p81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9" name="Google Shape;3949;p81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0" name="Google Shape;3950;p81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1" name="Google Shape;3951;p81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2" name="Google Shape;3952;p81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7" name="Google Shape;3957;p82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 tjedan</a:t>
            </a:r>
            <a:endParaRPr dirty="0"/>
          </a:p>
        </p:txBody>
      </p:sp>
      <p:sp>
        <p:nvSpPr>
          <p:cNvPr id="3958" name="Google Shape;3958;p82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19. 12. </a:t>
            </a:r>
            <a:endParaRPr dirty="0"/>
          </a:p>
        </p:txBody>
      </p:sp>
      <p:sp>
        <p:nvSpPr>
          <p:cNvPr id="3959" name="Google Shape;3959;p82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13. 12. </a:t>
            </a:r>
            <a:endParaRPr dirty="0"/>
          </a:p>
        </p:txBody>
      </p:sp>
      <p:sp>
        <p:nvSpPr>
          <p:cNvPr id="3960" name="Google Shape;3960;p82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14. 12. </a:t>
            </a:r>
            <a:endParaRPr dirty="0"/>
          </a:p>
        </p:txBody>
      </p:sp>
      <p:sp>
        <p:nvSpPr>
          <p:cNvPr id="3961" name="Google Shape;3961;p82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15. 12. </a:t>
            </a:r>
            <a:endParaRPr dirty="0"/>
          </a:p>
        </p:txBody>
      </p:sp>
      <p:sp>
        <p:nvSpPr>
          <p:cNvPr id="3962" name="Google Shape;3962;p82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16. 12. </a:t>
            </a:r>
            <a:endParaRPr dirty="0"/>
          </a:p>
        </p:txBody>
      </p:sp>
      <p:sp>
        <p:nvSpPr>
          <p:cNvPr id="3963" name="Google Shape;3963;p82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17. 12. </a:t>
            </a:r>
            <a:endParaRPr dirty="0"/>
          </a:p>
        </p:txBody>
      </p:sp>
      <p:sp>
        <p:nvSpPr>
          <p:cNvPr id="3964" name="Google Shape;3964;p82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18. 12. </a:t>
            </a:r>
            <a:endParaRPr dirty="0"/>
          </a:p>
        </p:txBody>
      </p:sp>
      <p:sp>
        <p:nvSpPr>
          <p:cNvPr id="3965" name="Google Shape;3965;p82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6" name="Google Shape;3966;p82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7" name="Google Shape;3967;p82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8" name="Google Shape;3968;p82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9" name="Google Shape;3969;p82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0" name="Google Shape;3970;p82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P</a:t>
            </a:r>
            <a:r>
              <a:rPr lang="hr-HR" dirty="0">
                <a:solidFill>
                  <a:schemeClr val="lt2"/>
                </a:solidFill>
              </a:rPr>
              <a:t>R</a:t>
            </a:r>
            <a:r>
              <a:rPr lang="hr-HR" dirty="0">
                <a:solidFill>
                  <a:schemeClr val="accent1"/>
                </a:solidFill>
              </a:rPr>
              <a:t>O</a:t>
            </a:r>
            <a:r>
              <a:rPr lang="hr-HR" dirty="0">
                <a:solidFill>
                  <a:schemeClr val="accent2"/>
                </a:solidFill>
              </a:rPr>
              <a:t>S</a:t>
            </a:r>
            <a:r>
              <a:rPr lang="hr-HR" dirty="0">
                <a:solidFill>
                  <a:schemeClr val="accent3"/>
                </a:solidFill>
              </a:rPr>
              <a:t>I</a:t>
            </a:r>
            <a:r>
              <a:rPr lang="hr-HR" dirty="0">
                <a:solidFill>
                  <a:schemeClr val="accent4"/>
                </a:solidFill>
              </a:rPr>
              <a:t>N</a:t>
            </a:r>
            <a:r>
              <a:rPr lang="hr-HR" dirty="0">
                <a:solidFill>
                  <a:schemeClr val="accent5"/>
                </a:solidFill>
              </a:rPr>
              <a:t>A</a:t>
            </a:r>
            <a:r>
              <a:rPr lang="hr-HR" dirty="0">
                <a:solidFill>
                  <a:schemeClr val="accent6"/>
                </a:solidFill>
              </a:rPr>
              <a:t>C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3971" name="Google Shape;3971;p82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2" name="Google Shape;3972;p82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3" name="Google Shape;3973;p82">
            <a:hlinkClick r:id="rId10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4" name="Google Shape;3974;p82">
            <a:hlinkClick r:id="rId11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5" name="Google Shape;3975;p82">
            <a:hlinkClick r:id="rId6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6" name="Google Shape;3976;p82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82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8" name="Google Shape;3978;p82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9" name="Google Shape;3979;p82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0" name="Google Shape;3980;p82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82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2" name="Google Shape;3982;p82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7" name="Google Shape;3987;p83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tjedan</a:t>
            </a:r>
            <a:endParaRPr dirty="0"/>
          </a:p>
        </p:txBody>
      </p:sp>
      <p:sp>
        <p:nvSpPr>
          <p:cNvPr id="3988" name="Google Shape;3988;p83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26. 12. </a:t>
            </a:r>
            <a:endParaRPr dirty="0"/>
          </a:p>
        </p:txBody>
      </p:sp>
      <p:sp>
        <p:nvSpPr>
          <p:cNvPr id="3989" name="Google Shape;3989;p83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20. 12. </a:t>
            </a:r>
            <a:endParaRPr dirty="0"/>
          </a:p>
        </p:txBody>
      </p:sp>
      <p:sp>
        <p:nvSpPr>
          <p:cNvPr id="3990" name="Google Shape;3990;p83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21. 12. </a:t>
            </a:r>
            <a:endParaRPr dirty="0"/>
          </a:p>
        </p:txBody>
      </p:sp>
      <p:sp>
        <p:nvSpPr>
          <p:cNvPr id="3991" name="Google Shape;3991;p83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22. 12.</a:t>
            </a:r>
            <a:endParaRPr dirty="0"/>
          </a:p>
        </p:txBody>
      </p:sp>
      <p:sp>
        <p:nvSpPr>
          <p:cNvPr id="3992" name="Google Shape;3992;p83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23. 12.</a:t>
            </a:r>
            <a:endParaRPr dirty="0"/>
          </a:p>
        </p:txBody>
      </p:sp>
      <p:sp>
        <p:nvSpPr>
          <p:cNvPr id="3993" name="Google Shape;3993;p83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24. 12. </a:t>
            </a:r>
            <a:endParaRPr dirty="0"/>
          </a:p>
        </p:txBody>
      </p:sp>
      <p:sp>
        <p:nvSpPr>
          <p:cNvPr id="3994" name="Google Shape;3994;p83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25. 12. </a:t>
            </a:r>
            <a:endParaRPr dirty="0"/>
          </a:p>
        </p:txBody>
      </p:sp>
      <p:sp>
        <p:nvSpPr>
          <p:cNvPr id="3995" name="Google Shape;3995;p83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83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7" name="Google Shape;3997;p83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8" name="Google Shape;3998;p83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9" name="Google Shape;3999;p83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0" name="Google Shape;4000;p83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P</a:t>
            </a:r>
            <a:r>
              <a:rPr lang="hr-HR" dirty="0">
                <a:solidFill>
                  <a:schemeClr val="lt2"/>
                </a:solidFill>
              </a:rPr>
              <a:t>R</a:t>
            </a:r>
            <a:r>
              <a:rPr lang="hr-HR" dirty="0">
                <a:solidFill>
                  <a:schemeClr val="accent1"/>
                </a:solidFill>
              </a:rPr>
              <a:t>O</a:t>
            </a:r>
            <a:r>
              <a:rPr lang="hr-HR" dirty="0">
                <a:solidFill>
                  <a:schemeClr val="accent2"/>
                </a:solidFill>
              </a:rPr>
              <a:t>S</a:t>
            </a:r>
            <a:r>
              <a:rPr lang="hr-HR" dirty="0">
                <a:solidFill>
                  <a:schemeClr val="accent3"/>
                </a:solidFill>
              </a:rPr>
              <a:t>I</a:t>
            </a:r>
            <a:r>
              <a:rPr lang="hr-HR" dirty="0">
                <a:solidFill>
                  <a:schemeClr val="accent4"/>
                </a:solidFill>
              </a:rPr>
              <a:t>N</a:t>
            </a:r>
            <a:r>
              <a:rPr lang="hr-HR" dirty="0">
                <a:solidFill>
                  <a:schemeClr val="accent5"/>
                </a:solidFill>
              </a:rPr>
              <a:t>A</a:t>
            </a:r>
            <a:r>
              <a:rPr lang="hr-HR" dirty="0">
                <a:solidFill>
                  <a:schemeClr val="accent6"/>
                </a:solidFill>
              </a:rPr>
              <a:t>C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4001" name="Google Shape;4001;p83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2" name="Google Shape;4002;p83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3" name="Google Shape;4003;p83">
            <a:hlinkClick r:id="rId10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4" name="Google Shape;4004;p83">
            <a:hlinkClick r:id="rId11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5" name="Google Shape;4005;p83">
            <a:hlinkClick r:id="rId6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83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7" name="Google Shape;4007;p83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8" name="Google Shape;4008;p83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9" name="Google Shape;4009;p83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0" name="Google Shape;4010;p83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1" name="Google Shape;4011;p83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2" name="Google Shape;4012;p83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7" name="Google Shape;3987;p83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5. tjedan</a:t>
            </a:r>
            <a:endParaRPr dirty="0"/>
          </a:p>
        </p:txBody>
      </p:sp>
      <p:sp>
        <p:nvSpPr>
          <p:cNvPr id="3989" name="Google Shape;3989;p83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27. 12. </a:t>
            </a:r>
            <a:endParaRPr dirty="0"/>
          </a:p>
        </p:txBody>
      </p:sp>
      <p:sp>
        <p:nvSpPr>
          <p:cNvPr id="3990" name="Google Shape;3990;p83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28. 12. </a:t>
            </a:r>
            <a:endParaRPr dirty="0"/>
          </a:p>
        </p:txBody>
      </p:sp>
      <p:sp>
        <p:nvSpPr>
          <p:cNvPr id="3991" name="Google Shape;3991;p83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29. 12.</a:t>
            </a:r>
            <a:endParaRPr dirty="0"/>
          </a:p>
        </p:txBody>
      </p:sp>
      <p:sp>
        <p:nvSpPr>
          <p:cNvPr id="3992" name="Google Shape;3992;p83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30. 12.</a:t>
            </a:r>
            <a:endParaRPr dirty="0"/>
          </a:p>
        </p:txBody>
      </p:sp>
      <p:sp>
        <p:nvSpPr>
          <p:cNvPr id="3993" name="Google Shape;3993;p83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31. 12. </a:t>
            </a:r>
            <a:endParaRPr dirty="0"/>
          </a:p>
        </p:txBody>
      </p:sp>
      <p:sp>
        <p:nvSpPr>
          <p:cNvPr id="3994" name="Google Shape;3994;p83"/>
          <p:cNvSpPr txBox="1">
            <a:spLocks noGrp="1"/>
          </p:cNvSpPr>
          <p:nvPr>
            <p:ph type="body" idx="8"/>
          </p:nvPr>
        </p:nvSpPr>
        <p:spPr>
          <a:xfrm>
            <a:off x="9728375" y="143280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Sretna ti 2022. godina!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U nju ulaziš kao netko izdržljiv, uporan, hrabar, informiran,  kao pobjednik/pobjednica!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5" name="Google Shape;3995;p83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83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7" name="Google Shape;3997;p83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8" name="Google Shape;3998;p83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9" name="Google Shape;3999;p83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0" name="Google Shape;4000;p83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dk2"/>
                </a:solidFill>
              </a:rPr>
              <a:t>P</a:t>
            </a:r>
            <a:r>
              <a:rPr lang="hr-HR" dirty="0">
                <a:solidFill>
                  <a:schemeClr val="lt2"/>
                </a:solidFill>
              </a:rPr>
              <a:t>R</a:t>
            </a:r>
            <a:r>
              <a:rPr lang="hr-HR" dirty="0">
                <a:solidFill>
                  <a:schemeClr val="accent1"/>
                </a:solidFill>
              </a:rPr>
              <a:t>O</a:t>
            </a:r>
            <a:r>
              <a:rPr lang="hr-HR" dirty="0">
                <a:solidFill>
                  <a:schemeClr val="accent2"/>
                </a:solidFill>
              </a:rPr>
              <a:t>S</a:t>
            </a:r>
            <a:r>
              <a:rPr lang="hr-HR" dirty="0">
                <a:solidFill>
                  <a:schemeClr val="accent3"/>
                </a:solidFill>
              </a:rPr>
              <a:t>I</a:t>
            </a:r>
            <a:r>
              <a:rPr lang="hr-HR" dirty="0">
                <a:solidFill>
                  <a:schemeClr val="accent4"/>
                </a:solidFill>
              </a:rPr>
              <a:t>N</a:t>
            </a:r>
            <a:r>
              <a:rPr lang="hr-HR" dirty="0">
                <a:solidFill>
                  <a:schemeClr val="accent5"/>
                </a:solidFill>
              </a:rPr>
              <a:t>A</a:t>
            </a:r>
            <a:r>
              <a:rPr lang="hr-HR" dirty="0">
                <a:solidFill>
                  <a:schemeClr val="accent6"/>
                </a:solidFill>
              </a:rPr>
              <a:t>C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4001" name="Google Shape;4001;p83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2" name="Google Shape;4002;p83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3" name="Google Shape;4003;p83">
            <a:hlinkClick r:id="rId10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4" name="Google Shape;4004;p83">
            <a:hlinkClick r:id="rId11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5" name="Google Shape;4005;p83">
            <a:hlinkClick r:id="rId6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83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7" name="Google Shape;4007;p83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8" name="Google Shape;4008;p83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9" name="Google Shape;4009;p83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0" name="Google Shape;4010;p83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1" name="Google Shape;4011;p83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2" name="Google Shape;4012;p83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3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p84"/>
          <p:cNvSpPr txBox="1">
            <a:spLocks noGrp="1"/>
          </p:cNvSpPr>
          <p:nvPr>
            <p:ph type="subTitle" idx="1"/>
          </p:nvPr>
        </p:nvSpPr>
        <p:spPr>
          <a:xfrm>
            <a:off x="923075" y="1148418"/>
            <a:ext cx="3948600" cy="443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Čestitke!!!!!!!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Zapiši svoje ime na pohvalnicu (31. – 36. slajd/</a:t>
            </a:r>
            <a:r>
              <a:rPr lang="hr-HR" dirty="0" err="1" smtClean="0"/>
              <a:t>slikokaz</a:t>
            </a:r>
            <a:r>
              <a:rPr lang="hr-HR" dirty="0" smtClean="0"/>
              <a:t>), ispiši ga, uokviri i ovjesi na zid.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i="1" dirty="0" smtClean="0">
                <a:solidFill>
                  <a:schemeClr val="accent6"/>
                </a:solidFill>
              </a:rPr>
              <a:t>Najteže je biti gospodar samome sebi. </a:t>
            </a:r>
            <a:r>
              <a:rPr lang="hr-HR" dirty="0" smtClean="0"/>
              <a:t>(Ali nije nemoguće.)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Ako i nisi uspio/uspjela stići do kraja, ne odustaj!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Svaki je dan nova prilika za biti jači, bolji, uporniji nego dan prije. Ti to možeš!</a:t>
            </a:r>
          </a:p>
        </p:txBody>
      </p:sp>
      <p:sp>
        <p:nvSpPr>
          <p:cNvPr id="4025" name="Google Shape;4025;p84">
            <a:hlinkClick r:id="rId3" action="ppaction://hlinksldjump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84">
            <a:hlinkClick r:id="rId4" action="ppaction://hlinksldjump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84">
            <a:hlinkClick r:id="rId5" action="ppaction://hlinksldjump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8" name="Google Shape;4028;p84">
            <a:hlinkClick r:id="rId6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p84">
            <a:hlinkClick r:id="rId7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1" name="Google Shape;4031;p84">
            <a:hlinkClick r:id="rId8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2" name="Google Shape;4032;p84">
            <a:hlinkClick r:id="rId9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3" name="Google Shape;4033;p84">
            <a:hlinkClick r:id="rId10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4" name="Google Shape;4034;p84">
            <a:hlinkClick r:id="rId11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5" name="Google Shape;4035;p84">
            <a:hlinkClick r:id="rId6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6" name="Google Shape;4036;p84">
            <a:hlinkClick r:id="rId12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84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8" name="Google Shape;4038;p84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9" name="Google Shape;4039;p84">
            <a:hlinkClick r:id="rId13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0" name="Google Shape;4040;p84">
            <a:hlinkClick r:id="rId14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1" name="Google Shape;4041;p84">
            <a:hlinkClick r:id="rId15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2" name="Google Shape;4042;p84">
            <a:hlinkClick r:id="rId16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5209" y="980961"/>
            <a:ext cx="4703366" cy="4374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p65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tjedan</a:t>
            </a:r>
            <a:endParaRPr dirty="0"/>
          </a:p>
        </p:txBody>
      </p:sp>
      <p:sp>
        <p:nvSpPr>
          <p:cNvPr id="3175" name="Google Shape;3175;p65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26. 9. </a:t>
            </a:r>
            <a:endParaRPr dirty="0"/>
          </a:p>
        </p:txBody>
      </p:sp>
      <p:sp>
        <p:nvSpPr>
          <p:cNvPr id="3176" name="Google Shape;3176;p65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20. 9.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 smtClean="0"/>
              <a:t>   </a:t>
            </a:r>
            <a:r>
              <a:rPr lang="hr-HR" sz="9600" dirty="0" smtClean="0"/>
              <a:t>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Tri…</a:t>
            </a:r>
            <a:endParaRPr sz="1600" dirty="0"/>
          </a:p>
        </p:txBody>
      </p:sp>
      <p:sp>
        <p:nvSpPr>
          <p:cNvPr id="3177" name="Google Shape;3177;p65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21. 9.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>
              <a:buClr>
                <a:srgbClr val="000000"/>
              </a:buClr>
            </a:pPr>
            <a:r>
              <a:rPr lang="hr-HR" sz="9600" dirty="0" smtClean="0">
                <a:solidFill>
                  <a:srgbClr val="000000"/>
                </a:solidFill>
              </a:rPr>
              <a:t> X</a:t>
            </a:r>
          </a:p>
          <a:p>
            <a:pPr marL="0" lvl="0">
              <a:buClr>
                <a:srgbClr val="000000"/>
              </a:buClr>
            </a:pPr>
            <a:r>
              <a:rPr lang="hr-HR" sz="1600" dirty="0" smtClean="0">
                <a:solidFill>
                  <a:srgbClr val="000000"/>
                </a:solidFill>
              </a:rPr>
              <a:t>Četiri…</a:t>
            </a:r>
            <a:endParaRPr lang="hr-HR"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78" name="Google Shape;3178;p65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22. 9.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>
              <a:buClr>
                <a:srgbClr val="000000"/>
              </a:buClr>
            </a:pPr>
            <a:r>
              <a:rPr lang="hr-HR" sz="9600" dirty="0" smtClean="0">
                <a:solidFill>
                  <a:srgbClr val="000000"/>
                </a:solidFill>
              </a:rPr>
              <a:t> X</a:t>
            </a:r>
            <a:endParaRPr lang="hr-HR" sz="9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Pripremi se!</a:t>
            </a:r>
            <a:endParaRPr dirty="0"/>
          </a:p>
        </p:txBody>
      </p:sp>
      <p:sp>
        <p:nvSpPr>
          <p:cNvPr id="3179" name="Google Shape;3179;p65"/>
          <p:cNvSpPr txBox="1">
            <a:spLocks noGrp="1"/>
          </p:cNvSpPr>
          <p:nvPr>
            <p:ph type="body" idx="5"/>
          </p:nvPr>
        </p:nvSpPr>
        <p:spPr>
          <a:xfrm>
            <a:off x="6677645" y="1523150"/>
            <a:ext cx="1472898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23. 9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accent5"/>
                </a:solidFill>
              </a:rPr>
              <a:t>Pripremi se na svakodnevno čitanje!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accent5"/>
                </a:solidFill>
              </a:rPr>
              <a:t>Budi kreativan/</a:t>
            </a:r>
            <a:r>
              <a:rPr lang="hr-HR" dirty="0" err="1" smtClean="0">
                <a:solidFill>
                  <a:schemeClr val="accent5"/>
                </a:solidFill>
              </a:rPr>
              <a:t>kreati-vna</a:t>
            </a:r>
            <a:r>
              <a:rPr lang="hr-HR" dirty="0" smtClean="0">
                <a:solidFill>
                  <a:schemeClr val="accent5"/>
                </a:solidFill>
              </a:rPr>
              <a:t> u traženju izazova. Podijeli svoje iskustvo s ukućanima.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accent5"/>
                </a:solidFill>
              </a:rPr>
              <a:t>Čitajte zajedno!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accent5"/>
                </a:solidFill>
              </a:rPr>
              <a:t>Zapiši što si čitao/čitala i svoj komentar!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accent5"/>
                </a:solidFill>
              </a:rPr>
              <a:t>Ovo je izazov i slobodan/</a:t>
            </a:r>
            <a:r>
              <a:rPr lang="hr-HR" dirty="0" err="1" smtClean="0">
                <a:solidFill>
                  <a:schemeClr val="accent5"/>
                </a:solidFill>
              </a:rPr>
              <a:t>slobod</a:t>
            </a:r>
            <a:r>
              <a:rPr lang="hr-HR" dirty="0" smtClean="0">
                <a:solidFill>
                  <a:schemeClr val="accent5"/>
                </a:solidFill>
              </a:rPr>
              <a:t>-na si odustati bez posljedica ili izdržati i biti ponosan/ ponosna na sebe!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</p:txBody>
      </p:sp>
      <p:sp>
        <p:nvSpPr>
          <p:cNvPr id="3180" name="Google Shape;3180;p65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24. 9. </a:t>
            </a:r>
            <a:endParaRPr dirty="0"/>
          </a:p>
        </p:txBody>
      </p:sp>
      <p:sp>
        <p:nvSpPr>
          <p:cNvPr id="3181" name="Google Shape;3181;p65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25. 9.</a:t>
            </a:r>
            <a:endParaRPr dirty="0"/>
          </a:p>
        </p:txBody>
      </p:sp>
      <p:sp>
        <p:nvSpPr>
          <p:cNvPr id="3183" name="Google Shape;3183;p65">
            <a:hlinkClick r:id="" action="ppaction://noaction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65">
            <a:hlinkClick r:id="" action="ppaction://noaction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65">
            <a:hlinkClick r:id="rId3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p65">
            <a:hlinkClick r:id="rId4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65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2"/>
                </a:solidFill>
              </a:rPr>
              <a:t>RUJAN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188" name="Google Shape;3188;p65">
            <a:hlinkClick r:id="rId3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65">
            <a:hlinkClick r:id="rId5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65">
            <a:hlinkClick r:id="rId6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65">
            <a:hlinkClick r:id="rId7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65">
            <a:hlinkClick r:id="rId8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65">
            <a:hlinkClick r:id="rId9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65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65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65">
            <a:hlinkClick r:id="rId10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65">
            <a:hlinkClick r:id="rId11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65">
            <a:hlinkClick r:id="rId12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65">
            <a:hlinkClick r:id="rId13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kstniOkvir 1"/>
          <p:cNvSpPr txBox="1"/>
          <p:nvPr/>
        </p:nvSpPr>
        <p:spPr>
          <a:xfrm>
            <a:off x="6561889" y="153030"/>
            <a:ext cx="158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/>
              <a:t>Početak Izazova!!!!! </a:t>
            </a:r>
            <a:endParaRPr lang="hr-HR" dirty="0"/>
          </a:p>
        </p:txBody>
      </p:sp>
      <p:sp>
        <p:nvSpPr>
          <p:cNvPr id="3" name="Strelica zakrivljena dolje 2"/>
          <p:cNvSpPr/>
          <p:nvPr/>
        </p:nvSpPr>
        <p:spPr>
          <a:xfrm rot="4808094">
            <a:off x="7226118" y="302780"/>
            <a:ext cx="1966090" cy="1310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10"/>
          <p:cNvGrpSpPr/>
          <p:nvPr/>
        </p:nvGrpSpPr>
        <p:grpSpPr>
          <a:xfrm>
            <a:off x="5165951" y="3334166"/>
            <a:ext cx="1568653" cy="1434028"/>
            <a:chOff x="4758991" y="2991925"/>
            <a:chExt cx="2781299" cy="2542603"/>
          </a:xfrm>
        </p:grpSpPr>
        <p:grpSp>
          <p:nvGrpSpPr>
            <p:cNvPr id="573" name="Google Shape;573;p10"/>
            <p:cNvGrpSpPr/>
            <p:nvPr/>
          </p:nvGrpSpPr>
          <p:grpSpPr>
            <a:xfrm>
              <a:off x="4758991" y="2991972"/>
              <a:ext cx="2781299" cy="2542508"/>
              <a:chOff x="4562475" y="2980848"/>
              <a:chExt cx="2781299" cy="2542508"/>
            </a:xfrm>
          </p:grpSpPr>
          <p:grpSp>
            <p:nvGrpSpPr>
              <p:cNvPr id="574" name="Google Shape;574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75" name="Google Shape;575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7" name="Google Shape;577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10"/>
            <p:cNvGrpSpPr/>
            <p:nvPr/>
          </p:nvGrpSpPr>
          <p:grpSpPr>
            <a:xfrm>
              <a:off x="4758991" y="2991925"/>
              <a:ext cx="2781299" cy="2542603"/>
              <a:chOff x="4562475" y="2980753"/>
              <a:chExt cx="2781299" cy="2542603"/>
            </a:xfrm>
          </p:grpSpPr>
          <p:grpSp>
            <p:nvGrpSpPr>
              <p:cNvPr id="580" name="Google Shape;580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81" name="Google Shape;581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3" name="Google Shape;583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0"/>
              <p:cNvSpPr/>
              <p:nvPr/>
            </p:nvSpPr>
            <p:spPr>
              <a:xfrm>
                <a:off x="5685377" y="2980753"/>
                <a:ext cx="1172813" cy="1968531"/>
              </a:xfrm>
              <a:custGeom>
                <a:avLst/>
                <a:gdLst/>
                <a:ahLst/>
                <a:cxnLst/>
                <a:rect l="l" t="t" r="r" b="b"/>
                <a:pathLst>
                  <a:path w="1172813" h="1968531" extrusionOk="0">
                    <a:moveTo>
                      <a:pt x="1172813" y="0"/>
                    </a:moveTo>
                    <a:lnTo>
                      <a:pt x="1172813" y="1079849"/>
                    </a:lnTo>
                    <a:cubicBezTo>
                      <a:pt x="1172813" y="1570673"/>
                      <a:pt x="774859" y="1968532"/>
                      <a:pt x="284130" y="1968532"/>
                    </a:cubicBezTo>
                    <a:cubicBezTo>
                      <a:pt x="184785" y="1968532"/>
                      <a:pt x="89154" y="1952244"/>
                      <a:pt x="0" y="1922145"/>
                    </a:cubicBezTo>
                    <a:cubicBezTo>
                      <a:pt x="351377" y="1803559"/>
                      <a:pt x="604456" y="1471327"/>
                      <a:pt x="604456" y="1079849"/>
                    </a:cubicBezTo>
                    <a:lnTo>
                      <a:pt x="604456" y="0"/>
                    </a:lnTo>
                    <a:lnTo>
                      <a:pt x="1172813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6" name="Google Shape;586;p10"/>
          <p:cNvSpPr/>
          <p:nvPr/>
        </p:nvSpPr>
        <p:spPr>
          <a:xfrm>
            <a:off x="5802964" y="3631280"/>
            <a:ext cx="196374" cy="4064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noProof="0" dirty="0" smtClean="0">
                <a:solidFill>
                  <a:srgbClr val="FFFFFF">
                    <a:alpha val="39110"/>
                  </a:srgbClr>
                </a:solidFill>
                <a:latin typeface="Baloo 2"/>
              </a:rPr>
              <a:t>1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alpha val="39110"/>
                </a:srgbClr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7" name="Google Shape;587;p10"/>
          <p:cNvSpPr/>
          <p:nvPr/>
        </p:nvSpPr>
        <p:spPr>
          <a:xfrm>
            <a:off x="1682017" y="771694"/>
            <a:ext cx="535603" cy="6137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47052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8" name="Google Shape;588;p10"/>
          <p:cNvSpPr/>
          <p:nvPr/>
        </p:nvSpPr>
        <p:spPr>
          <a:xfrm>
            <a:off x="2230530" y="1156026"/>
            <a:ext cx="565592" cy="5652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2BD4B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9" name="Google Shape;589;p10"/>
          <p:cNvSpPr/>
          <p:nvPr/>
        </p:nvSpPr>
        <p:spPr>
          <a:xfrm>
            <a:off x="2716676" y="762751"/>
            <a:ext cx="436831" cy="596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0" name="Google Shape;590;p10"/>
          <p:cNvSpPr/>
          <p:nvPr/>
        </p:nvSpPr>
        <p:spPr>
          <a:xfrm>
            <a:off x="3313303" y="1063512"/>
            <a:ext cx="392535" cy="617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R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3" name="Google Shape;593;p10"/>
          <p:cNvSpPr/>
          <p:nvPr/>
        </p:nvSpPr>
        <p:spPr>
          <a:xfrm>
            <a:off x="5086213" y="711354"/>
            <a:ext cx="527967" cy="647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4" name="Google Shape;594;p10"/>
          <p:cNvSpPr/>
          <p:nvPr/>
        </p:nvSpPr>
        <p:spPr>
          <a:xfrm>
            <a:off x="6268428" y="925441"/>
            <a:ext cx="497371" cy="706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A6CE39"/>
                </a:solidFill>
                <a:latin typeface="Baloo 2"/>
              </a:rPr>
              <a:t>Č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5" name="Google Shape;595;p10"/>
          <p:cNvSpPr/>
          <p:nvPr/>
        </p:nvSpPr>
        <p:spPr>
          <a:xfrm>
            <a:off x="6857892" y="745476"/>
            <a:ext cx="179454" cy="6134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47052"/>
                </a:solidFill>
                <a:latin typeface="Baloo 2"/>
              </a:rPr>
              <a:t>I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6" name="Google Shape;596;p10"/>
          <p:cNvSpPr/>
          <p:nvPr/>
        </p:nvSpPr>
        <p:spPr>
          <a:xfrm>
            <a:off x="7207057" y="962691"/>
            <a:ext cx="377497" cy="6975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2BD4B"/>
                </a:solidFill>
                <a:latin typeface="Baloo 2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7" name="Google Shape;597;p10"/>
          <p:cNvSpPr/>
          <p:nvPr/>
        </p:nvSpPr>
        <p:spPr>
          <a:xfrm>
            <a:off x="7691339" y="717663"/>
            <a:ext cx="425474" cy="6863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8" name="Google Shape;598;p10"/>
          <p:cNvSpPr/>
          <p:nvPr/>
        </p:nvSpPr>
        <p:spPr>
          <a:xfrm>
            <a:off x="8144808" y="948977"/>
            <a:ext cx="407687" cy="659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9" name="Google Shape;599;p10"/>
          <p:cNvSpPr/>
          <p:nvPr/>
        </p:nvSpPr>
        <p:spPr>
          <a:xfrm>
            <a:off x="8624818" y="700950"/>
            <a:ext cx="429636" cy="6579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47052"/>
                </a:solidFill>
                <a:latin typeface="Baloo 2"/>
              </a:rPr>
              <a:t>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0" name="Google Shape;600;p10"/>
          <p:cNvSpPr/>
          <p:nvPr/>
        </p:nvSpPr>
        <p:spPr>
          <a:xfrm>
            <a:off x="9154664" y="1100685"/>
            <a:ext cx="568283" cy="6997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Baloo 2"/>
              </a:rPr>
              <a:t>LJ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1" name="Google Shape;601;p10"/>
          <p:cNvSpPr/>
          <p:nvPr/>
        </p:nvSpPr>
        <p:spPr>
          <a:xfrm>
            <a:off x="9823157" y="729673"/>
            <a:ext cx="502295" cy="7283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U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2493818" y="2332946"/>
            <a:ext cx="7329339" cy="6997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bg1">
                    <a:lumMod val="10000"/>
                    <a:lumOff val="90000"/>
                  </a:schemeClr>
                </a:solidFill>
                <a:latin typeface="Delius"/>
              </a:rPr>
              <a:t>mjesto za tvoje ime</a:t>
            </a:r>
            <a:endParaRPr kumimoji="0" sz="1400" b="0" i="0" u="none" strike="noStrike" kern="0" cap="none" spc="0" normalizeH="0" baseline="0" noProof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sp>
        <p:nvSpPr>
          <p:cNvPr id="604" name="Google Shape;604;p10"/>
          <p:cNvSpPr/>
          <p:nvPr/>
        </p:nvSpPr>
        <p:spPr>
          <a:xfrm>
            <a:off x="2493818" y="4837640"/>
            <a:ext cx="6474691" cy="522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Delius"/>
              </a:rPr>
              <a:t>za uspješno izvršen 100-dnevni čitateljski izazov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cxnSp>
        <p:nvCxnSpPr>
          <p:cNvPr id="605" name="Google Shape;605;p10"/>
          <p:cNvCxnSpPr/>
          <p:nvPr/>
        </p:nvCxnSpPr>
        <p:spPr>
          <a:xfrm>
            <a:off x="1783800" y="3067725"/>
            <a:ext cx="862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6" name="Google Shape;606;p10"/>
          <p:cNvSpPr txBox="1"/>
          <p:nvPr/>
        </p:nvSpPr>
        <p:spPr>
          <a:xfrm>
            <a:off x="1038377" y="5534192"/>
            <a:ext cx="98238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Osnovna škola Petra Preradovića, Zadar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Godina</a:t>
            </a:r>
            <a:r>
              <a:rPr lang="hr-HR" sz="15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čitanja 2021.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10"/>
          <p:cNvSpPr txBox="1"/>
          <p:nvPr/>
        </p:nvSpPr>
        <p:spPr>
          <a:xfrm>
            <a:off x="4770385" y="6081092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24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prosinac,</a:t>
            </a:r>
            <a:r>
              <a:rPr kumimoji="0" lang="e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2021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845909" y="470751"/>
            <a:ext cx="5821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r-HR" sz="6600" b="1" dirty="0" smtClean="0">
                <a:solidFill>
                  <a:srgbClr val="F47052"/>
                </a:solidFill>
                <a:latin typeface="Baloo 2"/>
              </a:rPr>
              <a:t>A</a:t>
            </a:r>
            <a:endParaRPr lang="hr-HR" sz="6600" b="1" dirty="0">
              <a:solidFill>
                <a:srgbClr val="F47052"/>
              </a:solidFill>
              <a:latin typeface="Baloo 2"/>
            </a:endParaRPr>
          </a:p>
        </p:txBody>
      </p:sp>
      <p:sp>
        <p:nvSpPr>
          <p:cNvPr id="39" name="Google Shape;596;p10"/>
          <p:cNvSpPr/>
          <p:nvPr/>
        </p:nvSpPr>
        <p:spPr>
          <a:xfrm>
            <a:off x="4502660" y="981987"/>
            <a:ext cx="535451" cy="6679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noProof="0" dirty="0" smtClean="0">
                <a:solidFill>
                  <a:srgbClr val="F2BD4B"/>
                </a:solidFill>
                <a:latin typeface="Baloo 2"/>
              </a:rPr>
              <a:t>D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10"/>
          <p:cNvGrpSpPr/>
          <p:nvPr/>
        </p:nvGrpSpPr>
        <p:grpSpPr>
          <a:xfrm>
            <a:off x="5165951" y="3334166"/>
            <a:ext cx="1568653" cy="1434028"/>
            <a:chOff x="4758991" y="2991925"/>
            <a:chExt cx="2781299" cy="2542603"/>
          </a:xfrm>
        </p:grpSpPr>
        <p:grpSp>
          <p:nvGrpSpPr>
            <p:cNvPr id="573" name="Google Shape;573;p10"/>
            <p:cNvGrpSpPr/>
            <p:nvPr/>
          </p:nvGrpSpPr>
          <p:grpSpPr>
            <a:xfrm>
              <a:off x="4758991" y="2991972"/>
              <a:ext cx="2781299" cy="2542508"/>
              <a:chOff x="4562475" y="2980848"/>
              <a:chExt cx="2781299" cy="2542508"/>
            </a:xfrm>
          </p:grpSpPr>
          <p:grpSp>
            <p:nvGrpSpPr>
              <p:cNvPr id="574" name="Google Shape;574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75" name="Google Shape;575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7" name="Google Shape;577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10"/>
            <p:cNvGrpSpPr/>
            <p:nvPr/>
          </p:nvGrpSpPr>
          <p:grpSpPr>
            <a:xfrm>
              <a:off x="4758991" y="2991925"/>
              <a:ext cx="2781299" cy="2542603"/>
              <a:chOff x="4562475" y="2980753"/>
              <a:chExt cx="2781299" cy="2542603"/>
            </a:xfrm>
          </p:grpSpPr>
          <p:grpSp>
            <p:nvGrpSpPr>
              <p:cNvPr id="580" name="Google Shape;580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81" name="Google Shape;581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3" name="Google Shape;583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0"/>
              <p:cNvSpPr/>
              <p:nvPr/>
            </p:nvSpPr>
            <p:spPr>
              <a:xfrm>
                <a:off x="5685377" y="2980753"/>
                <a:ext cx="1172813" cy="1968531"/>
              </a:xfrm>
              <a:custGeom>
                <a:avLst/>
                <a:gdLst/>
                <a:ahLst/>
                <a:cxnLst/>
                <a:rect l="l" t="t" r="r" b="b"/>
                <a:pathLst>
                  <a:path w="1172813" h="1968531" extrusionOk="0">
                    <a:moveTo>
                      <a:pt x="1172813" y="0"/>
                    </a:moveTo>
                    <a:lnTo>
                      <a:pt x="1172813" y="1079849"/>
                    </a:lnTo>
                    <a:cubicBezTo>
                      <a:pt x="1172813" y="1570673"/>
                      <a:pt x="774859" y="1968532"/>
                      <a:pt x="284130" y="1968532"/>
                    </a:cubicBezTo>
                    <a:cubicBezTo>
                      <a:pt x="184785" y="1968532"/>
                      <a:pt x="89154" y="1952244"/>
                      <a:pt x="0" y="1922145"/>
                    </a:cubicBezTo>
                    <a:cubicBezTo>
                      <a:pt x="351377" y="1803559"/>
                      <a:pt x="604456" y="1471327"/>
                      <a:pt x="604456" y="1079849"/>
                    </a:cubicBezTo>
                    <a:lnTo>
                      <a:pt x="604456" y="0"/>
                    </a:lnTo>
                    <a:lnTo>
                      <a:pt x="1172813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6" name="Google Shape;586;p10"/>
          <p:cNvSpPr/>
          <p:nvPr/>
        </p:nvSpPr>
        <p:spPr>
          <a:xfrm>
            <a:off x="5802964" y="3631280"/>
            <a:ext cx="196374" cy="4064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FFFFF">
                    <a:alpha val="39110"/>
                  </a:srgbClr>
                </a:solidFill>
                <a:latin typeface="Baloo 2"/>
              </a:rPr>
              <a:t>2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alpha val="39110"/>
                </a:srgbClr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7" name="Google Shape;587;p10"/>
          <p:cNvSpPr/>
          <p:nvPr/>
        </p:nvSpPr>
        <p:spPr>
          <a:xfrm>
            <a:off x="1682017" y="771694"/>
            <a:ext cx="535603" cy="6137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47052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8" name="Google Shape;588;p10"/>
          <p:cNvSpPr/>
          <p:nvPr/>
        </p:nvSpPr>
        <p:spPr>
          <a:xfrm>
            <a:off x="2230530" y="1156026"/>
            <a:ext cx="565592" cy="5652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2BD4B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9" name="Google Shape;589;p10"/>
          <p:cNvSpPr/>
          <p:nvPr/>
        </p:nvSpPr>
        <p:spPr>
          <a:xfrm>
            <a:off x="2716676" y="762751"/>
            <a:ext cx="436831" cy="596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0" name="Google Shape;590;p10"/>
          <p:cNvSpPr/>
          <p:nvPr/>
        </p:nvSpPr>
        <p:spPr>
          <a:xfrm>
            <a:off x="3313303" y="1063512"/>
            <a:ext cx="392535" cy="617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R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3" name="Google Shape;593;p10"/>
          <p:cNvSpPr/>
          <p:nvPr/>
        </p:nvSpPr>
        <p:spPr>
          <a:xfrm>
            <a:off x="5086213" y="711354"/>
            <a:ext cx="527967" cy="647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4" name="Google Shape;594;p10"/>
          <p:cNvSpPr/>
          <p:nvPr/>
        </p:nvSpPr>
        <p:spPr>
          <a:xfrm>
            <a:off x="6268428" y="925441"/>
            <a:ext cx="497371" cy="706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A6CE39"/>
                </a:solidFill>
                <a:latin typeface="Baloo 2"/>
              </a:rPr>
              <a:t>Č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5" name="Google Shape;595;p10"/>
          <p:cNvSpPr/>
          <p:nvPr/>
        </p:nvSpPr>
        <p:spPr>
          <a:xfrm>
            <a:off x="6857892" y="745476"/>
            <a:ext cx="179454" cy="6134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47052"/>
                </a:solidFill>
                <a:latin typeface="Baloo 2"/>
              </a:rPr>
              <a:t>I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6" name="Google Shape;596;p10"/>
          <p:cNvSpPr/>
          <p:nvPr/>
        </p:nvSpPr>
        <p:spPr>
          <a:xfrm>
            <a:off x="7207057" y="962691"/>
            <a:ext cx="377497" cy="6975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2BD4B"/>
                </a:solidFill>
                <a:latin typeface="Baloo 2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7" name="Google Shape;597;p10"/>
          <p:cNvSpPr/>
          <p:nvPr/>
        </p:nvSpPr>
        <p:spPr>
          <a:xfrm>
            <a:off x="7691339" y="717663"/>
            <a:ext cx="425474" cy="6863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8" name="Google Shape;598;p10"/>
          <p:cNvSpPr/>
          <p:nvPr/>
        </p:nvSpPr>
        <p:spPr>
          <a:xfrm>
            <a:off x="8144808" y="948977"/>
            <a:ext cx="407687" cy="659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9" name="Google Shape;599;p10"/>
          <p:cNvSpPr/>
          <p:nvPr/>
        </p:nvSpPr>
        <p:spPr>
          <a:xfrm>
            <a:off x="8624818" y="700950"/>
            <a:ext cx="429636" cy="6579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47052"/>
                </a:solidFill>
                <a:latin typeface="Baloo 2"/>
              </a:rPr>
              <a:t>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0" name="Google Shape;600;p10"/>
          <p:cNvSpPr/>
          <p:nvPr/>
        </p:nvSpPr>
        <p:spPr>
          <a:xfrm>
            <a:off x="9154664" y="1100685"/>
            <a:ext cx="568283" cy="6997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Baloo 2"/>
              </a:rPr>
              <a:t>LJ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1" name="Google Shape;601;p10"/>
          <p:cNvSpPr/>
          <p:nvPr/>
        </p:nvSpPr>
        <p:spPr>
          <a:xfrm>
            <a:off x="9823157" y="729673"/>
            <a:ext cx="502295" cy="7283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U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2368842" y="2332946"/>
            <a:ext cx="7454315" cy="6997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Delius"/>
              </a:rPr>
              <a:t>(</a:t>
            </a:r>
            <a:r>
              <a:rPr lang="hr-HR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bg1">
                    <a:lumMod val="10000"/>
                    <a:lumOff val="90000"/>
                  </a:schemeClr>
                </a:solidFill>
                <a:latin typeface="Delius"/>
              </a:rPr>
              <a:t>mjesto za tvoje ime</a:t>
            </a:r>
            <a:r>
              <a:rPr lang="hr-HR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Delius"/>
              </a:rPr>
              <a:t>)</a:t>
            </a:r>
            <a:endParaRPr kumimoji="0" sz="1400" b="0" i="0" u="none" strike="noStrike" kern="0" cap="none" spc="0" normalizeH="0" baseline="0" noProof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sp>
        <p:nvSpPr>
          <p:cNvPr id="604" name="Google Shape;604;p10"/>
          <p:cNvSpPr/>
          <p:nvPr/>
        </p:nvSpPr>
        <p:spPr>
          <a:xfrm>
            <a:off x="1930400" y="4837640"/>
            <a:ext cx="8691418" cy="5808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Delius"/>
              </a:rPr>
              <a:t>za uspješno izvršen 60-dnevni čitateljski izazov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cxnSp>
        <p:nvCxnSpPr>
          <p:cNvPr id="605" name="Google Shape;605;p10"/>
          <p:cNvCxnSpPr/>
          <p:nvPr/>
        </p:nvCxnSpPr>
        <p:spPr>
          <a:xfrm>
            <a:off x="1783800" y="3067725"/>
            <a:ext cx="862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6" name="Google Shape;606;p10"/>
          <p:cNvSpPr txBox="1"/>
          <p:nvPr/>
        </p:nvSpPr>
        <p:spPr>
          <a:xfrm>
            <a:off x="1038377" y="5534192"/>
            <a:ext cx="98238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Osnovna škola Petra Preradovića, Zadar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Godina</a:t>
            </a:r>
            <a:r>
              <a:rPr lang="hr-HR" sz="15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čitanja 2021.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10"/>
          <p:cNvSpPr txBox="1"/>
          <p:nvPr/>
        </p:nvSpPr>
        <p:spPr>
          <a:xfrm>
            <a:off x="4770385" y="6081092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24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prosinac,</a:t>
            </a:r>
            <a:r>
              <a:rPr kumimoji="0" lang="e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2021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845909" y="470751"/>
            <a:ext cx="5821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r-HR" sz="6600" b="1" dirty="0" smtClean="0">
                <a:solidFill>
                  <a:srgbClr val="F47052"/>
                </a:solidFill>
                <a:latin typeface="Baloo 2"/>
              </a:rPr>
              <a:t>A</a:t>
            </a:r>
            <a:endParaRPr lang="hr-HR" sz="6600" b="1" dirty="0">
              <a:solidFill>
                <a:srgbClr val="F47052"/>
              </a:solidFill>
              <a:latin typeface="Baloo 2"/>
            </a:endParaRPr>
          </a:p>
        </p:txBody>
      </p:sp>
      <p:sp>
        <p:nvSpPr>
          <p:cNvPr id="39" name="Google Shape;596;p10"/>
          <p:cNvSpPr/>
          <p:nvPr/>
        </p:nvSpPr>
        <p:spPr>
          <a:xfrm>
            <a:off x="4502660" y="981987"/>
            <a:ext cx="535451" cy="6679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noProof="0" dirty="0" smtClean="0">
                <a:solidFill>
                  <a:srgbClr val="F2BD4B"/>
                </a:solidFill>
                <a:latin typeface="Baloo 2"/>
              </a:rPr>
              <a:t>D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5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10"/>
          <p:cNvGrpSpPr/>
          <p:nvPr/>
        </p:nvGrpSpPr>
        <p:grpSpPr>
          <a:xfrm>
            <a:off x="5165951" y="3334166"/>
            <a:ext cx="1568653" cy="1434028"/>
            <a:chOff x="4758991" y="2991925"/>
            <a:chExt cx="2781299" cy="2542603"/>
          </a:xfrm>
        </p:grpSpPr>
        <p:grpSp>
          <p:nvGrpSpPr>
            <p:cNvPr id="573" name="Google Shape;573;p10"/>
            <p:cNvGrpSpPr/>
            <p:nvPr/>
          </p:nvGrpSpPr>
          <p:grpSpPr>
            <a:xfrm>
              <a:off x="4758991" y="2991972"/>
              <a:ext cx="2781299" cy="2542508"/>
              <a:chOff x="4562475" y="2980848"/>
              <a:chExt cx="2781299" cy="2542508"/>
            </a:xfrm>
          </p:grpSpPr>
          <p:grpSp>
            <p:nvGrpSpPr>
              <p:cNvPr id="574" name="Google Shape;574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75" name="Google Shape;575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7" name="Google Shape;577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10"/>
            <p:cNvGrpSpPr/>
            <p:nvPr/>
          </p:nvGrpSpPr>
          <p:grpSpPr>
            <a:xfrm>
              <a:off x="4758991" y="2991925"/>
              <a:ext cx="2781299" cy="2542603"/>
              <a:chOff x="4562475" y="2980753"/>
              <a:chExt cx="2781299" cy="2542603"/>
            </a:xfrm>
          </p:grpSpPr>
          <p:grpSp>
            <p:nvGrpSpPr>
              <p:cNvPr id="580" name="Google Shape;580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81" name="Google Shape;581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3" name="Google Shape;583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0"/>
              <p:cNvSpPr/>
              <p:nvPr/>
            </p:nvSpPr>
            <p:spPr>
              <a:xfrm>
                <a:off x="5685377" y="2980753"/>
                <a:ext cx="1172813" cy="1968531"/>
              </a:xfrm>
              <a:custGeom>
                <a:avLst/>
                <a:gdLst/>
                <a:ahLst/>
                <a:cxnLst/>
                <a:rect l="l" t="t" r="r" b="b"/>
                <a:pathLst>
                  <a:path w="1172813" h="1968531" extrusionOk="0">
                    <a:moveTo>
                      <a:pt x="1172813" y="0"/>
                    </a:moveTo>
                    <a:lnTo>
                      <a:pt x="1172813" y="1079849"/>
                    </a:lnTo>
                    <a:cubicBezTo>
                      <a:pt x="1172813" y="1570673"/>
                      <a:pt x="774859" y="1968532"/>
                      <a:pt x="284130" y="1968532"/>
                    </a:cubicBezTo>
                    <a:cubicBezTo>
                      <a:pt x="184785" y="1968532"/>
                      <a:pt x="89154" y="1952244"/>
                      <a:pt x="0" y="1922145"/>
                    </a:cubicBezTo>
                    <a:cubicBezTo>
                      <a:pt x="351377" y="1803559"/>
                      <a:pt x="604456" y="1471327"/>
                      <a:pt x="604456" y="1079849"/>
                    </a:cubicBezTo>
                    <a:lnTo>
                      <a:pt x="604456" y="0"/>
                    </a:lnTo>
                    <a:lnTo>
                      <a:pt x="1172813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6" name="Google Shape;586;p10"/>
          <p:cNvSpPr/>
          <p:nvPr/>
        </p:nvSpPr>
        <p:spPr>
          <a:xfrm>
            <a:off x="5802964" y="3631280"/>
            <a:ext cx="196374" cy="4064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FFFFF">
                    <a:alpha val="39110"/>
                  </a:srgbClr>
                </a:solidFill>
                <a:latin typeface="Baloo 2"/>
              </a:rPr>
              <a:t>3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alpha val="39110"/>
                </a:srgbClr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7" name="Google Shape;587;p10"/>
          <p:cNvSpPr/>
          <p:nvPr/>
        </p:nvSpPr>
        <p:spPr>
          <a:xfrm>
            <a:off x="1682017" y="771694"/>
            <a:ext cx="535603" cy="6137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47052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8" name="Google Shape;588;p10"/>
          <p:cNvSpPr/>
          <p:nvPr/>
        </p:nvSpPr>
        <p:spPr>
          <a:xfrm>
            <a:off x="2230530" y="1156026"/>
            <a:ext cx="565592" cy="5652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2BD4B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9" name="Google Shape;589;p10"/>
          <p:cNvSpPr/>
          <p:nvPr/>
        </p:nvSpPr>
        <p:spPr>
          <a:xfrm>
            <a:off x="2716676" y="762751"/>
            <a:ext cx="436831" cy="596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0" name="Google Shape;590;p10"/>
          <p:cNvSpPr/>
          <p:nvPr/>
        </p:nvSpPr>
        <p:spPr>
          <a:xfrm>
            <a:off x="3313303" y="1063512"/>
            <a:ext cx="392535" cy="617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R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3" name="Google Shape;593;p10"/>
          <p:cNvSpPr/>
          <p:nvPr/>
        </p:nvSpPr>
        <p:spPr>
          <a:xfrm>
            <a:off x="5086213" y="711354"/>
            <a:ext cx="527967" cy="647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4" name="Google Shape;594;p10"/>
          <p:cNvSpPr/>
          <p:nvPr/>
        </p:nvSpPr>
        <p:spPr>
          <a:xfrm>
            <a:off x="6268428" y="925441"/>
            <a:ext cx="497371" cy="706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A6CE39"/>
                </a:solidFill>
                <a:latin typeface="Baloo 2"/>
              </a:rPr>
              <a:t>Č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5" name="Google Shape;595;p10"/>
          <p:cNvSpPr/>
          <p:nvPr/>
        </p:nvSpPr>
        <p:spPr>
          <a:xfrm>
            <a:off x="6857892" y="745476"/>
            <a:ext cx="179454" cy="6134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47052"/>
                </a:solidFill>
                <a:latin typeface="Baloo 2"/>
              </a:rPr>
              <a:t>I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6" name="Google Shape;596;p10"/>
          <p:cNvSpPr/>
          <p:nvPr/>
        </p:nvSpPr>
        <p:spPr>
          <a:xfrm>
            <a:off x="7207057" y="962691"/>
            <a:ext cx="377497" cy="6975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2BD4B"/>
                </a:solidFill>
                <a:latin typeface="Baloo 2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7" name="Google Shape;597;p10"/>
          <p:cNvSpPr/>
          <p:nvPr/>
        </p:nvSpPr>
        <p:spPr>
          <a:xfrm>
            <a:off x="7691339" y="717663"/>
            <a:ext cx="425474" cy="6863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8" name="Google Shape;598;p10"/>
          <p:cNvSpPr/>
          <p:nvPr/>
        </p:nvSpPr>
        <p:spPr>
          <a:xfrm>
            <a:off x="8144808" y="948977"/>
            <a:ext cx="407687" cy="659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9" name="Google Shape;599;p10"/>
          <p:cNvSpPr/>
          <p:nvPr/>
        </p:nvSpPr>
        <p:spPr>
          <a:xfrm>
            <a:off x="8624818" y="700950"/>
            <a:ext cx="429636" cy="6579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47052"/>
                </a:solidFill>
                <a:latin typeface="Baloo 2"/>
              </a:rPr>
              <a:t>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0" name="Google Shape;600;p10"/>
          <p:cNvSpPr/>
          <p:nvPr/>
        </p:nvSpPr>
        <p:spPr>
          <a:xfrm>
            <a:off x="9154664" y="1100685"/>
            <a:ext cx="568283" cy="6997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Baloo 2"/>
              </a:rPr>
              <a:t>LJ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1" name="Google Shape;601;p10"/>
          <p:cNvSpPr/>
          <p:nvPr/>
        </p:nvSpPr>
        <p:spPr>
          <a:xfrm>
            <a:off x="9823157" y="729673"/>
            <a:ext cx="502295" cy="7283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U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2368842" y="2332946"/>
            <a:ext cx="7454315" cy="6997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Delius"/>
              </a:rPr>
              <a:t>(</a:t>
            </a:r>
            <a:r>
              <a:rPr lang="hr-HR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bg1">
                    <a:lumMod val="10000"/>
                    <a:lumOff val="90000"/>
                  </a:schemeClr>
                </a:solidFill>
                <a:latin typeface="Delius"/>
              </a:rPr>
              <a:t>mjesto za tvoje ime</a:t>
            </a:r>
            <a:r>
              <a:rPr lang="hr-HR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Delius"/>
              </a:rPr>
              <a:t>)</a:t>
            </a:r>
            <a:endParaRPr kumimoji="0" sz="1400" b="0" i="0" u="none" strike="noStrike" kern="0" cap="none" spc="0" normalizeH="0" baseline="0" noProof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sp>
        <p:nvSpPr>
          <p:cNvPr id="604" name="Google Shape;604;p10"/>
          <p:cNvSpPr/>
          <p:nvPr/>
        </p:nvSpPr>
        <p:spPr>
          <a:xfrm>
            <a:off x="1930400" y="4837640"/>
            <a:ext cx="8691418" cy="5808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Delius"/>
              </a:rPr>
              <a:t>za uspješno izvršen 30-dnevni čitateljski izazov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cxnSp>
        <p:nvCxnSpPr>
          <p:cNvPr id="605" name="Google Shape;605;p10"/>
          <p:cNvCxnSpPr/>
          <p:nvPr/>
        </p:nvCxnSpPr>
        <p:spPr>
          <a:xfrm>
            <a:off x="1783800" y="3067725"/>
            <a:ext cx="862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6" name="Google Shape;606;p10"/>
          <p:cNvSpPr txBox="1"/>
          <p:nvPr/>
        </p:nvSpPr>
        <p:spPr>
          <a:xfrm>
            <a:off x="1038377" y="5534192"/>
            <a:ext cx="98238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Osnovna škola Petra Preradovića, Zadar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Godina</a:t>
            </a:r>
            <a:r>
              <a:rPr lang="hr-HR" sz="15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čitanja 2021.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10"/>
          <p:cNvSpPr txBox="1"/>
          <p:nvPr/>
        </p:nvSpPr>
        <p:spPr>
          <a:xfrm>
            <a:off x="4770385" y="6081092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24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prosinac,</a:t>
            </a:r>
            <a:r>
              <a:rPr kumimoji="0" lang="e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2021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845909" y="470751"/>
            <a:ext cx="5821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r-HR" sz="6600" b="1" dirty="0" smtClean="0">
                <a:solidFill>
                  <a:srgbClr val="F47052"/>
                </a:solidFill>
                <a:latin typeface="Baloo 2"/>
              </a:rPr>
              <a:t>A</a:t>
            </a:r>
            <a:endParaRPr lang="hr-HR" sz="6600" b="1" dirty="0">
              <a:solidFill>
                <a:srgbClr val="F47052"/>
              </a:solidFill>
              <a:latin typeface="Baloo 2"/>
            </a:endParaRPr>
          </a:p>
        </p:txBody>
      </p:sp>
      <p:sp>
        <p:nvSpPr>
          <p:cNvPr id="39" name="Google Shape;596;p10"/>
          <p:cNvSpPr/>
          <p:nvPr/>
        </p:nvSpPr>
        <p:spPr>
          <a:xfrm>
            <a:off x="4502660" y="981987"/>
            <a:ext cx="535451" cy="6679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noProof="0" dirty="0" smtClean="0">
                <a:solidFill>
                  <a:srgbClr val="F2BD4B"/>
                </a:solidFill>
                <a:latin typeface="Baloo 2"/>
              </a:rPr>
              <a:t>D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6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10"/>
          <p:cNvGrpSpPr/>
          <p:nvPr/>
        </p:nvGrpSpPr>
        <p:grpSpPr>
          <a:xfrm>
            <a:off x="5165951" y="3334166"/>
            <a:ext cx="1568653" cy="1434028"/>
            <a:chOff x="4758991" y="2991925"/>
            <a:chExt cx="2781299" cy="2542603"/>
          </a:xfrm>
        </p:grpSpPr>
        <p:grpSp>
          <p:nvGrpSpPr>
            <p:cNvPr id="573" name="Google Shape;573;p10"/>
            <p:cNvGrpSpPr/>
            <p:nvPr/>
          </p:nvGrpSpPr>
          <p:grpSpPr>
            <a:xfrm>
              <a:off x="4758991" y="2991972"/>
              <a:ext cx="2781299" cy="2542508"/>
              <a:chOff x="4562475" y="2980848"/>
              <a:chExt cx="2781299" cy="2542508"/>
            </a:xfrm>
          </p:grpSpPr>
          <p:grpSp>
            <p:nvGrpSpPr>
              <p:cNvPr id="574" name="Google Shape;574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75" name="Google Shape;575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7" name="Google Shape;577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10"/>
            <p:cNvGrpSpPr/>
            <p:nvPr/>
          </p:nvGrpSpPr>
          <p:grpSpPr>
            <a:xfrm>
              <a:off x="4758991" y="2991925"/>
              <a:ext cx="2781299" cy="2542603"/>
              <a:chOff x="4562475" y="2980753"/>
              <a:chExt cx="2781299" cy="2542603"/>
            </a:xfrm>
          </p:grpSpPr>
          <p:grpSp>
            <p:nvGrpSpPr>
              <p:cNvPr id="580" name="Google Shape;580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81" name="Google Shape;581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3" name="Google Shape;583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0"/>
              <p:cNvSpPr/>
              <p:nvPr/>
            </p:nvSpPr>
            <p:spPr>
              <a:xfrm>
                <a:off x="5685377" y="2980753"/>
                <a:ext cx="1172813" cy="1968531"/>
              </a:xfrm>
              <a:custGeom>
                <a:avLst/>
                <a:gdLst/>
                <a:ahLst/>
                <a:cxnLst/>
                <a:rect l="l" t="t" r="r" b="b"/>
                <a:pathLst>
                  <a:path w="1172813" h="1968531" extrusionOk="0">
                    <a:moveTo>
                      <a:pt x="1172813" y="0"/>
                    </a:moveTo>
                    <a:lnTo>
                      <a:pt x="1172813" y="1079849"/>
                    </a:lnTo>
                    <a:cubicBezTo>
                      <a:pt x="1172813" y="1570673"/>
                      <a:pt x="774859" y="1968532"/>
                      <a:pt x="284130" y="1968532"/>
                    </a:cubicBezTo>
                    <a:cubicBezTo>
                      <a:pt x="184785" y="1968532"/>
                      <a:pt x="89154" y="1952244"/>
                      <a:pt x="0" y="1922145"/>
                    </a:cubicBezTo>
                    <a:cubicBezTo>
                      <a:pt x="351377" y="1803559"/>
                      <a:pt x="604456" y="1471327"/>
                      <a:pt x="604456" y="1079849"/>
                    </a:cubicBezTo>
                    <a:lnTo>
                      <a:pt x="604456" y="0"/>
                    </a:lnTo>
                    <a:lnTo>
                      <a:pt x="1172813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6" name="Google Shape;586;p10"/>
          <p:cNvSpPr/>
          <p:nvPr/>
        </p:nvSpPr>
        <p:spPr>
          <a:xfrm>
            <a:off x="5802964" y="3631280"/>
            <a:ext cx="196374" cy="4064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39110"/>
                  </a:srgbClr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1</a:t>
            </a:r>
          </a:p>
        </p:txBody>
      </p:sp>
      <p:sp>
        <p:nvSpPr>
          <p:cNvPr id="587" name="Google Shape;587;p10"/>
          <p:cNvSpPr/>
          <p:nvPr/>
        </p:nvSpPr>
        <p:spPr>
          <a:xfrm>
            <a:off x="1682017" y="771694"/>
            <a:ext cx="535603" cy="6137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47052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8" name="Google Shape;588;p10"/>
          <p:cNvSpPr/>
          <p:nvPr/>
        </p:nvSpPr>
        <p:spPr>
          <a:xfrm>
            <a:off x="2230530" y="1156026"/>
            <a:ext cx="565592" cy="5652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2BD4B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9" name="Google Shape;589;p10"/>
          <p:cNvSpPr/>
          <p:nvPr/>
        </p:nvSpPr>
        <p:spPr>
          <a:xfrm>
            <a:off x="2716676" y="762751"/>
            <a:ext cx="436831" cy="596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0" name="Google Shape;590;p10"/>
          <p:cNvSpPr/>
          <p:nvPr/>
        </p:nvSpPr>
        <p:spPr>
          <a:xfrm>
            <a:off x="3313303" y="1063512"/>
            <a:ext cx="392535" cy="617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R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3" name="Google Shape;593;p10"/>
          <p:cNvSpPr/>
          <p:nvPr/>
        </p:nvSpPr>
        <p:spPr>
          <a:xfrm>
            <a:off x="5086213" y="711354"/>
            <a:ext cx="527967" cy="647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4" name="Google Shape;594;p10"/>
          <p:cNvSpPr/>
          <p:nvPr/>
        </p:nvSpPr>
        <p:spPr>
          <a:xfrm>
            <a:off x="6268428" y="925441"/>
            <a:ext cx="497371" cy="706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A6CE39"/>
                </a:solidFill>
                <a:latin typeface="Baloo 2"/>
              </a:rPr>
              <a:t>Č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5" name="Google Shape;595;p10"/>
          <p:cNvSpPr/>
          <p:nvPr/>
        </p:nvSpPr>
        <p:spPr>
          <a:xfrm>
            <a:off x="6857892" y="745476"/>
            <a:ext cx="179454" cy="6134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47052"/>
                </a:solidFill>
                <a:latin typeface="Baloo 2"/>
              </a:rPr>
              <a:t>I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6" name="Google Shape;596;p10"/>
          <p:cNvSpPr/>
          <p:nvPr/>
        </p:nvSpPr>
        <p:spPr>
          <a:xfrm>
            <a:off x="7207057" y="962691"/>
            <a:ext cx="377497" cy="6975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2BD4B"/>
                </a:solidFill>
                <a:latin typeface="Baloo 2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7" name="Google Shape;597;p10"/>
          <p:cNvSpPr/>
          <p:nvPr/>
        </p:nvSpPr>
        <p:spPr>
          <a:xfrm>
            <a:off x="7691339" y="717663"/>
            <a:ext cx="425474" cy="6863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8" name="Google Shape;598;p10"/>
          <p:cNvSpPr/>
          <p:nvPr/>
        </p:nvSpPr>
        <p:spPr>
          <a:xfrm>
            <a:off x="8144808" y="948977"/>
            <a:ext cx="407687" cy="659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9" name="Google Shape;599;p10"/>
          <p:cNvSpPr/>
          <p:nvPr/>
        </p:nvSpPr>
        <p:spPr>
          <a:xfrm>
            <a:off x="8624818" y="700950"/>
            <a:ext cx="429636" cy="6579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47052"/>
                </a:solidFill>
                <a:latin typeface="Baloo 2"/>
              </a:rPr>
              <a:t>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0" name="Google Shape;600;p10"/>
          <p:cNvSpPr/>
          <p:nvPr/>
        </p:nvSpPr>
        <p:spPr>
          <a:xfrm>
            <a:off x="9154664" y="1100685"/>
            <a:ext cx="568283" cy="6997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Baloo 2"/>
              </a:rPr>
              <a:t>LJ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1" name="Google Shape;601;p10"/>
          <p:cNvSpPr/>
          <p:nvPr/>
        </p:nvSpPr>
        <p:spPr>
          <a:xfrm>
            <a:off x="9823157" y="729673"/>
            <a:ext cx="502295" cy="7283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U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2368842" y="2332946"/>
            <a:ext cx="7454315" cy="6997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Delius"/>
              </a:rPr>
              <a:t>(mjesto za tvoje ime)</a:t>
            </a:r>
            <a:endParaRPr kumimoji="0" sz="1400" b="0" i="0" u="none" strike="noStrike" kern="0" cap="none" spc="0" normalizeH="0" baseline="0" noProof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sp>
        <p:nvSpPr>
          <p:cNvPr id="604" name="Google Shape;604;p10"/>
          <p:cNvSpPr/>
          <p:nvPr/>
        </p:nvSpPr>
        <p:spPr>
          <a:xfrm>
            <a:off x="1783800" y="4837640"/>
            <a:ext cx="8624400" cy="522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Delius"/>
              </a:rPr>
              <a:t>za uspješno izvršen 100-dnevni čitateljski izazov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cxnSp>
        <p:nvCxnSpPr>
          <p:cNvPr id="605" name="Google Shape;605;p10"/>
          <p:cNvCxnSpPr/>
          <p:nvPr/>
        </p:nvCxnSpPr>
        <p:spPr>
          <a:xfrm>
            <a:off x="1783800" y="3067725"/>
            <a:ext cx="862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6" name="Google Shape;606;p10"/>
          <p:cNvSpPr txBox="1"/>
          <p:nvPr/>
        </p:nvSpPr>
        <p:spPr>
          <a:xfrm>
            <a:off x="1038377" y="5534192"/>
            <a:ext cx="98238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Osnovna škola Petra Preradovića, Zadar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Godina</a:t>
            </a:r>
            <a:r>
              <a:rPr lang="hr-HR" sz="15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čitanja 2021.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10"/>
          <p:cNvSpPr txBox="1"/>
          <p:nvPr/>
        </p:nvSpPr>
        <p:spPr>
          <a:xfrm>
            <a:off x="4770385" y="6081092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24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prosinac,</a:t>
            </a:r>
            <a:r>
              <a:rPr kumimoji="0" lang="e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2021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845909" y="470751"/>
            <a:ext cx="5821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r-HR" sz="6600" b="1" dirty="0" smtClean="0">
                <a:solidFill>
                  <a:srgbClr val="F47052"/>
                </a:solidFill>
                <a:latin typeface="Baloo 2"/>
              </a:rPr>
              <a:t>A</a:t>
            </a:r>
            <a:endParaRPr lang="hr-HR" sz="6600" b="1" dirty="0">
              <a:solidFill>
                <a:srgbClr val="F47052"/>
              </a:solidFill>
              <a:latin typeface="Baloo 2"/>
            </a:endParaRPr>
          </a:p>
        </p:txBody>
      </p:sp>
      <p:sp>
        <p:nvSpPr>
          <p:cNvPr id="39" name="Google Shape;596;p10"/>
          <p:cNvSpPr/>
          <p:nvPr/>
        </p:nvSpPr>
        <p:spPr>
          <a:xfrm>
            <a:off x="4502660" y="981987"/>
            <a:ext cx="535451" cy="6679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noProof="0" dirty="0" smtClean="0">
                <a:solidFill>
                  <a:srgbClr val="F2BD4B"/>
                </a:solidFill>
                <a:latin typeface="Baloo 2"/>
              </a:rPr>
              <a:t>D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7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10"/>
          <p:cNvGrpSpPr/>
          <p:nvPr/>
        </p:nvGrpSpPr>
        <p:grpSpPr>
          <a:xfrm>
            <a:off x="5165951" y="3334166"/>
            <a:ext cx="1568653" cy="1434028"/>
            <a:chOff x="4758991" y="2991925"/>
            <a:chExt cx="2781299" cy="2542603"/>
          </a:xfrm>
        </p:grpSpPr>
        <p:grpSp>
          <p:nvGrpSpPr>
            <p:cNvPr id="573" name="Google Shape;573;p10"/>
            <p:cNvGrpSpPr/>
            <p:nvPr/>
          </p:nvGrpSpPr>
          <p:grpSpPr>
            <a:xfrm>
              <a:off x="4758991" y="2991972"/>
              <a:ext cx="2781299" cy="2542508"/>
              <a:chOff x="4562475" y="2980848"/>
              <a:chExt cx="2781299" cy="2542508"/>
            </a:xfrm>
          </p:grpSpPr>
          <p:grpSp>
            <p:nvGrpSpPr>
              <p:cNvPr id="574" name="Google Shape;574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75" name="Google Shape;575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7" name="Google Shape;577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10"/>
            <p:cNvGrpSpPr/>
            <p:nvPr/>
          </p:nvGrpSpPr>
          <p:grpSpPr>
            <a:xfrm>
              <a:off x="4758991" y="2991925"/>
              <a:ext cx="2781299" cy="2542603"/>
              <a:chOff x="4562475" y="2980753"/>
              <a:chExt cx="2781299" cy="2542603"/>
            </a:xfrm>
          </p:grpSpPr>
          <p:grpSp>
            <p:nvGrpSpPr>
              <p:cNvPr id="580" name="Google Shape;580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81" name="Google Shape;581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3" name="Google Shape;583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0"/>
              <p:cNvSpPr/>
              <p:nvPr/>
            </p:nvSpPr>
            <p:spPr>
              <a:xfrm>
                <a:off x="5685377" y="2980753"/>
                <a:ext cx="1172813" cy="1968531"/>
              </a:xfrm>
              <a:custGeom>
                <a:avLst/>
                <a:gdLst/>
                <a:ahLst/>
                <a:cxnLst/>
                <a:rect l="l" t="t" r="r" b="b"/>
                <a:pathLst>
                  <a:path w="1172813" h="1968531" extrusionOk="0">
                    <a:moveTo>
                      <a:pt x="1172813" y="0"/>
                    </a:moveTo>
                    <a:lnTo>
                      <a:pt x="1172813" y="1079849"/>
                    </a:lnTo>
                    <a:cubicBezTo>
                      <a:pt x="1172813" y="1570673"/>
                      <a:pt x="774859" y="1968532"/>
                      <a:pt x="284130" y="1968532"/>
                    </a:cubicBezTo>
                    <a:cubicBezTo>
                      <a:pt x="184785" y="1968532"/>
                      <a:pt x="89154" y="1952244"/>
                      <a:pt x="0" y="1922145"/>
                    </a:cubicBezTo>
                    <a:cubicBezTo>
                      <a:pt x="351377" y="1803559"/>
                      <a:pt x="604456" y="1471327"/>
                      <a:pt x="604456" y="1079849"/>
                    </a:cubicBezTo>
                    <a:lnTo>
                      <a:pt x="604456" y="0"/>
                    </a:lnTo>
                    <a:lnTo>
                      <a:pt x="1172813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6" name="Google Shape;586;p10"/>
          <p:cNvSpPr/>
          <p:nvPr/>
        </p:nvSpPr>
        <p:spPr>
          <a:xfrm>
            <a:off x="5802964" y="3631280"/>
            <a:ext cx="196374" cy="4064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FFFFF">
                    <a:alpha val="39110"/>
                  </a:srgbClr>
                </a:solidFill>
                <a:latin typeface="Baloo 2"/>
              </a:rPr>
              <a:t>2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alpha val="39110"/>
                </a:srgbClr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7" name="Google Shape;587;p10"/>
          <p:cNvSpPr/>
          <p:nvPr/>
        </p:nvSpPr>
        <p:spPr>
          <a:xfrm>
            <a:off x="1682017" y="771694"/>
            <a:ext cx="535603" cy="6137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47052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8" name="Google Shape;588;p10"/>
          <p:cNvSpPr/>
          <p:nvPr/>
        </p:nvSpPr>
        <p:spPr>
          <a:xfrm>
            <a:off x="2230530" y="1156026"/>
            <a:ext cx="565592" cy="5652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2BD4B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9" name="Google Shape;589;p10"/>
          <p:cNvSpPr/>
          <p:nvPr/>
        </p:nvSpPr>
        <p:spPr>
          <a:xfrm>
            <a:off x="2716676" y="762751"/>
            <a:ext cx="436831" cy="596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0" name="Google Shape;590;p10"/>
          <p:cNvSpPr/>
          <p:nvPr/>
        </p:nvSpPr>
        <p:spPr>
          <a:xfrm>
            <a:off x="3313303" y="1063512"/>
            <a:ext cx="392535" cy="617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R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3" name="Google Shape;593;p10"/>
          <p:cNvSpPr/>
          <p:nvPr/>
        </p:nvSpPr>
        <p:spPr>
          <a:xfrm>
            <a:off x="5086213" y="711354"/>
            <a:ext cx="527967" cy="647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4" name="Google Shape;594;p10"/>
          <p:cNvSpPr/>
          <p:nvPr/>
        </p:nvSpPr>
        <p:spPr>
          <a:xfrm>
            <a:off x="6268428" y="925441"/>
            <a:ext cx="497371" cy="706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A6CE39"/>
                </a:solidFill>
                <a:latin typeface="Baloo 2"/>
              </a:rPr>
              <a:t>Č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5" name="Google Shape;595;p10"/>
          <p:cNvSpPr/>
          <p:nvPr/>
        </p:nvSpPr>
        <p:spPr>
          <a:xfrm>
            <a:off x="6857892" y="745476"/>
            <a:ext cx="179454" cy="6134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47052"/>
                </a:solidFill>
                <a:latin typeface="Baloo 2"/>
              </a:rPr>
              <a:t>I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6" name="Google Shape;596;p10"/>
          <p:cNvSpPr/>
          <p:nvPr/>
        </p:nvSpPr>
        <p:spPr>
          <a:xfrm>
            <a:off x="7207057" y="962691"/>
            <a:ext cx="377497" cy="6975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2BD4B"/>
                </a:solidFill>
                <a:latin typeface="Baloo 2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7" name="Google Shape;597;p10"/>
          <p:cNvSpPr/>
          <p:nvPr/>
        </p:nvSpPr>
        <p:spPr>
          <a:xfrm>
            <a:off x="7691339" y="717663"/>
            <a:ext cx="425474" cy="6863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8" name="Google Shape;598;p10"/>
          <p:cNvSpPr/>
          <p:nvPr/>
        </p:nvSpPr>
        <p:spPr>
          <a:xfrm>
            <a:off x="8144808" y="948977"/>
            <a:ext cx="407687" cy="659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9" name="Google Shape;599;p10"/>
          <p:cNvSpPr/>
          <p:nvPr/>
        </p:nvSpPr>
        <p:spPr>
          <a:xfrm>
            <a:off x="8624818" y="700950"/>
            <a:ext cx="429636" cy="6579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47052"/>
                </a:solidFill>
                <a:latin typeface="Baloo 2"/>
              </a:rPr>
              <a:t>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0" name="Google Shape;600;p10"/>
          <p:cNvSpPr/>
          <p:nvPr/>
        </p:nvSpPr>
        <p:spPr>
          <a:xfrm>
            <a:off x="9154664" y="1100685"/>
            <a:ext cx="568283" cy="6997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Baloo 2"/>
              </a:rPr>
              <a:t>LJ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1" name="Google Shape;601;p10"/>
          <p:cNvSpPr/>
          <p:nvPr/>
        </p:nvSpPr>
        <p:spPr>
          <a:xfrm>
            <a:off x="9823157" y="729673"/>
            <a:ext cx="502295" cy="7283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U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2368842" y="2332946"/>
            <a:ext cx="7454315" cy="6997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Delius"/>
              </a:rPr>
              <a:t>(mjesto za tvoje ime)</a:t>
            </a:r>
            <a:endParaRPr kumimoji="0" sz="1400" b="0" i="0" u="none" strike="noStrike" kern="0" cap="none" spc="0" normalizeH="0" baseline="0" noProof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sp>
        <p:nvSpPr>
          <p:cNvPr id="604" name="Google Shape;604;p10"/>
          <p:cNvSpPr/>
          <p:nvPr/>
        </p:nvSpPr>
        <p:spPr>
          <a:xfrm>
            <a:off x="1930400" y="4837640"/>
            <a:ext cx="8691418" cy="5808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Delius"/>
              </a:rPr>
              <a:t>za uspješno izvršen 60-dnevni čitateljski izazov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cxnSp>
        <p:nvCxnSpPr>
          <p:cNvPr id="605" name="Google Shape;605;p10"/>
          <p:cNvCxnSpPr/>
          <p:nvPr/>
        </p:nvCxnSpPr>
        <p:spPr>
          <a:xfrm>
            <a:off x="1783800" y="3067725"/>
            <a:ext cx="862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6" name="Google Shape;606;p10"/>
          <p:cNvSpPr txBox="1"/>
          <p:nvPr/>
        </p:nvSpPr>
        <p:spPr>
          <a:xfrm>
            <a:off x="1038377" y="5534192"/>
            <a:ext cx="98238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Osnovna škola Petra Preradovića, Zadar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Godina</a:t>
            </a:r>
            <a:r>
              <a:rPr lang="hr-HR" sz="15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čitanja 2021.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10"/>
          <p:cNvSpPr txBox="1"/>
          <p:nvPr/>
        </p:nvSpPr>
        <p:spPr>
          <a:xfrm>
            <a:off x="4770385" y="6081092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24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prosinac,</a:t>
            </a:r>
            <a:r>
              <a:rPr kumimoji="0" lang="e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2021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845909" y="470751"/>
            <a:ext cx="5821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r-HR" sz="6600" b="1" dirty="0" smtClean="0">
                <a:solidFill>
                  <a:srgbClr val="F47052"/>
                </a:solidFill>
                <a:latin typeface="Baloo 2"/>
              </a:rPr>
              <a:t>A</a:t>
            </a:r>
            <a:endParaRPr lang="hr-HR" sz="6600" b="1" dirty="0">
              <a:solidFill>
                <a:srgbClr val="F47052"/>
              </a:solidFill>
              <a:latin typeface="Baloo 2"/>
            </a:endParaRPr>
          </a:p>
        </p:txBody>
      </p:sp>
      <p:sp>
        <p:nvSpPr>
          <p:cNvPr id="39" name="Google Shape;596;p10"/>
          <p:cNvSpPr/>
          <p:nvPr/>
        </p:nvSpPr>
        <p:spPr>
          <a:xfrm>
            <a:off x="4502660" y="981987"/>
            <a:ext cx="535451" cy="6679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noProof="0" dirty="0" smtClean="0">
                <a:solidFill>
                  <a:srgbClr val="F2BD4B"/>
                </a:solidFill>
                <a:latin typeface="Baloo 2"/>
              </a:rPr>
              <a:t>D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8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10"/>
          <p:cNvGrpSpPr/>
          <p:nvPr/>
        </p:nvGrpSpPr>
        <p:grpSpPr>
          <a:xfrm>
            <a:off x="5165951" y="3334166"/>
            <a:ext cx="1568653" cy="1434028"/>
            <a:chOff x="4758991" y="2991925"/>
            <a:chExt cx="2781299" cy="2542603"/>
          </a:xfrm>
        </p:grpSpPr>
        <p:grpSp>
          <p:nvGrpSpPr>
            <p:cNvPr id="573" name="Google Shape;573;p10"/>
            <p:cNvGrpSpPr/>
            <p:nvPr/>
          </p:nvGrpSpPr>
          <p:grpSpPr>
            <a:xfrm>
              <a:off x="4758991" y="2991972"/>
              <a:ext cx="2781299" cy="2542508"/>
              <a:chOff x="4562475" y="2980848"/>
              <a:chExt cx="2781299" cy="2542508"/>
            </a:xfrm>
          </p:grpSpPr>
          <p:grpSp>
            <p:nvGrpSpPr>
              <p:cNvPr id="574" name="Google Shape;574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75" name="Google Shape;575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2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7" name="Google Shape;577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10"/>
            <p:cNvGrpSpPr/>
            <p:nvPr/>
          </p:nvGrpSpPr>
          <p:grpSpPr>
            <a:xfrm>
              <a:off x="4758991" y="2991925"/>
              <a:ext cx="2781299" cy="2542603"/>
              <a:chOff x="4562475" y="2980753"/>
              <a:chExt cx="2781299" cy="2542603"/>
            </a:xfrm>
          </p:grpSpPr>
          <p:grpSp>
            <p:nvGrpSpPr>
              <p:cNvPr id="580" name="Google Shape;580;p10"/>
              <p:cNvGrpSpPr/>
              <p:nvPr/>
            </p:nvGrpSpPr>
            <p:grpSpPr>
              <a:xfrm>
                <a:off x="4562475" y="3205638"/>
                <a:ext cx="2781299" cy="1227677"/>
                <a:chOff x="4562475" y="3205638"/>
                <a:chExt cx="2781299" cy="1227677"/>
              </a:xfrm>
            </p:grpSpPr>
            <p:sp>
              <p:nvSpPr>
                <p:cNvPr id="581" name="Google Shape;581;p10"/>
                <p:cNvSpPr/>
                <p:nvPr/>
              </p:nvSpPr>
              <p:spPr>
                <a:xfrm>
                  <a:off x="5566504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625632" y="0"/>
                      </a:moveTo>
                      <a:cubicBezTo>
                        <a:pt x="1709357" y="0"/>
                        <a:pt x="1777270" y="67913"/>
                        <a:pt x="1777270" y="151638"/>
                      </a:cubicBezTo>
                      <a:lnTo>
                        <a:pt x="1777270" y="338995"/>
                      </a:lnTo>
                      <a:cubicBezTo>
                        <a:pt x="1777270" y="829818"/>
                        <a:pt x="1379411" y="1227677"/>
                        <a:pt x="888683" y="1227677"/>
                      </a:cubicBezTo>
                      <a:cubicBezTo>
                        <a:pt x="716947" y="1227677"/>
                        <a:pt x="556641" y="1179005"/>
                        <a:pt x="420815" y="1094613"/>
                      </a:cubicBezTo>
                      <a:cubicBezTo>
                        <a:pt x="496729" y="1115759"/>
                        <a:pt x="576834" y="1127093"/>
                        <a:pt x="659512" y="1127093"/>
                      </a:cubicBezTo>
                      <a:cubicBezTo>
                        <a:pt x="904970" y="1127093"/>
                        <a:pt x="1127093" y="1027652"/>
                        <a:pt x="1287876" y="866775"/>
                      </a:cubicBezTo>
                      <a:cubicBezTo>
                        <a:pt x="1448753" y="705993"/>
                        <a:pt x="1548194" y="483870"/>
                        <a:pt x="1548194" y="238411"/>
                      </a:cubicBezTo>
                      <a:lnTo>
                        <a:pt x="0" y="238411"/>
                      </a:lnTo>
                      <a:lnTo>
                        <a:pt x="0" y="0"/>
                      </a:lnTo>
                      <a:lnTo>
                        <a:pt x="162563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10"/>
                <p:cNvSpPr/>
                <p:nvPr/>
              </p:nvSpPr>
              <p:spPr>
                <a:xfrm>
                  <a:off x="4562475" y="3205638"/>
                  <a:ext cx="1777270" cy="12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70" h="1227677" extrusionOk="0">
                      <a:moveTo>
                        <a:pt x="151638" y="0"/>
                      </a:moveTo>
                      <a:cubicBezTo>
                        <a:pt x="67913" y="0"/>
                        <a:pt x="0" y="67913"/>
                        <a:pt x="0" y="151638"/>
                      </a:cubicBezTo>
                      <a:lnTo>
                        <a:pt x="0" y="338995"/>
                      </a:lnTo>
                      <a:cubicBezTo>
                        <a:pt x="0" y="829818"/>
                        <a:pt x="397859" y="1227677"/>
                        <a:pt x="888587" y="1227677"/>
                      </a:cubicBezTo>
                      <a:cubicBezTo>
                        <a:pt x="1060323" y="1227677"/>
                        <a:pt x="1220629" y="1179005"/>
                        <a:pt x="1356455" y="1094613"/>
                      </a:cubicBezTo>
                      <a:cubicBezTo>
                        <a:pt x="1280541" y="1115759"/>
                        <a:pt x="1200436" y="1127093"/>
                        <a:pt x="1117759" y="1127093"/>
                      </a:cubicBezTo>
                      <a:cubicBezTo>
                        <a:pt x="872300" y="1127093"/>
                        <a:pt x="681800" y="988124"/>
                        <a:pt x="489395" y="866775"/>
                      </a:cubicBezTo>
                      <a:cubicBezTo>
                        <a:pt x="284893" y="737807"/>
                        <a:pt x="210217" y="497586"/>
                        <a:pt x="229076" y="238411"/>
                      </a:cubicBezTo>
                      <a:lnTo>
                        <a:pt x="1777270" y="238411"/>
                      </a:lnTo>
                      <a:lnTo>
                        <a:pt x="1777270" y="0"/>
                      </a:lnTo>
                      <a:lnTo>
                        <a:pt x="1516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3" name="Google Shape;583;p10"/>
              <p:cNvSpPr/>
              <p:nvPr/>
            </p:nvSpPr>
            <p:spPr>
              <a:xfrm>
                <a:off x="5500377" y="4862226"/>
                <a:ext cx="905495" cy="661130"/>
              </a:xfrm>
              <a:custGeom>
                <a:avLst/>
                <a:gdLst/>
                <a:ahLst/>
                <a:cxnLst/>
                <a:rect l="l" t="t" r="r" b="b"/>
                <a:pathLst>
                  <a:path w="905495" h="661130" extrusionOk="0">
                    <a:moveTo>
                      <a:pt x="801077" y="661130"/>
                    </a:moveTo>
                    <a:lnTo>
                      <a:pt x="104418" y="661130"/>
                    </a:lnTo>
                    <a:cubicBezTo>
                      <a:pt x="19932" y="661130"/>
                      <a:pt x="-29408" y="564547"/>
                      <a:pt x="19169" y="494347"/>
                    </a:cubicBezTo>
                    <a:cubicBezTo>
                      <a:pt x="19169" y="494347"/>
                      <a:pt x="273963" y="308705"/>
                      <a:pt x="273963" y="220980"/>
                    </a:cubicBezTo>
                    <a:lnTo>
                      <a:pt x="268344" y="0"/>
                    </a:lnTo>
                    <a:lnTo>
                      <a:pt x="637151" y="0"/>
                    </a:lnTo>
                    <a:lnTo>
                      <a:pt x="631532" y="220980"/>
                    </a:lnTo>
                    <a:cubicBezTo>
                      <a:pt x="631532" y="308705"/>
                      <a:pt x="886326" y="494347"/>
                      <a:pt x="886326" y="494347"/>
                    </a:cubicBezTo>
                    <a:cubicBezTo>
                      <a:pt x="934903" y="564547"/>
                      <a:pt x="885564" y="661130"/>
                      <a:pt x="801077" y="6611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0"/>
              <p:cNvSpPr/>
              <p:nvPr/>
            </p:nvSpPr>
            <p:spPr>
              <a:xfrm>
                <a:off x="5064442" y="2980848"/>
                <a:ext cx="1777364" cy="1968436"/>
              </a:xfrm>
              <a:custGeom>
                <a:avLst/>
                <a:gdLst/>
                <a:ahLst/>
                <a:cxnLst/>
                <a:rect l="l" t="t" r="r" b="b"/>
                <a:pathLst>
                  <a:path w="1777364" h="1968436" extrusionOk="0">
                    <a:moveTo>
                      <a:pt x="888682" y="1968436"/>
                    </a:moveTo>
                    <a:lnTo>
                      <a:pt x="888682" y="1968436"/>
                    </a:lnTo>
                    <a:cubicBezTo>
                      <a:pt x="397859" y="1968436"/>
                      <a:pt x="0" y="1570577"/>
                      <a:pt x="0" y="1079754"/>
                    </a:cubicBezTo>
                    <a:lnTo>
                      <a:pt x="0" y="0"/>
                    </a:lnTo>
                    <a:lnTo>
                      <a:pt x="1777365" y="0"/>
                    </a:lnTo>
                    <a:lnTo>
                      <a:pt x="1777365" y="1079849"/>
                    </a:lnTo>
                    <a:cubicBezTo>
                      <a:pt x="1777365" y="1570577"/>
                      <a:pt x="1379506" y="1968436"/>
                      <a:pt x="888682" y="19684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0"/>
              <p:cNvSpPr/>
              <p:nvPr/>
            </p:nvSpPr>
            <p:spPr>
              <a:xfrm>
                <a:off x="5685377" y="2980753"/>
                <a:ext cx="1172813" cy="1968531"/>
              </a:xfrm>
              <a:custGeom>
                <a:avLst/>
                <a:gdLst/>
                <a:ahLst/>
                <a:cxnLst/>
                <a:rect l="l" t="t" r="r" b="b"/>
                <a:pathLst>
                  <a:path w="1172813" h="1968531" extrusionOk="0">
                    <a:moveTo>
                      <a:pt x="1172813" y="0"/>
                    </a:moveTo>
                    <a:lnTo>
                      <a:pt x="1172813" y="1079849"/>
                    </a:lnTo>
                    <a:cubicBezTo>
                      <a:pt x="1172813" y="1570673"/>
                      <a:pt x="774859" y="1968532"/>
                      <a:pt x="284130" y="1968532"/>
                    </a:cubicBezTo>
                    <a:cubicBezTo>
                      <a:pt x="184785" y="1968532"/>
                      <a:pt x="89154" y="1952244"/>
                      <a:pt x="0" y="1922145"/>
                    </a:cubicBezTo>
                    <a:cubicBezTo>
                      <a:pt x="351377" y="1803559"/>
                      <a:pt x="604456" y="1471327"/>
                      <a:pt x="604456" y="1079849"/>
                    </a:cubicBezTo>
                    <a:lnTo>
                      <a:pt x="604456" y="0"/>
                    </a:lnTo>
                    <a:lnTo>
                      <a:pt x="1172813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6" name="Google Shape;586;p10"/>
          <p:cNvSpPr/>
          <p:nvPr/>
        </p:nvSpPr>
        <p:spPr>
          <a:xfrm>
            <a:off x="5802964" y="3631280"/>
            <a:ext cx="196374" cy="4064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noProof="0" dirty="0" smtClean="0">
                <a:solidFill>
                  <a:srgbClr val="FFFFFF">
                    <a:alpha val="39110"/>
                  </a:srgbClr>
                </a:solidFill>
                <a:latin typeface="Baloo 2"/>
              </a:rPr>
              <a:t>3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alpha val="39110"/>
                </a:srgbClr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7" name="Google Shape;587;p10"/>
          <p:cNvSpPr/>
          <p:nvPr/>
        </p:nvSpPr>
        <p:spPr>
          <a:xfrm>
            <a:off x="1682017" y="771694"/>
            <a:ext cx="535603" cy="6137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47052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8" name="Google Shape;588;p10"/>
          <p:cNvSpPr/>
          <p:nvPr/>
        </p:nvSpPr>
        <p:spPr>
          <a:xfrm>
            <a:off x="2230530" y="1156026"/>
            <a:ext cx="565592" cy="5652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2BD4B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89" name="Google Shape;589;p10"/>
          <p:cNvSpPr/>
          <p:nvPr/>
        </p:nvSpPr>
        <p:spPr>
          <a:xfrm>
            <a:off x="2716676" y="762751"/>
            <a:ext cx="436831" cy="596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0" name="Google Shape;590;p10"/>
          <p:cNvSpPr/>
          <p:nvPr/>
        </p:nvSpPr>
        <p:spPr>
          <a:xfrm>
            <a:off x="3313303" y="1063512"/>
            <a:ext cx="392535" cy="617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R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3" name="Google Shape;593;p10"/>
          <p:cNvSpPr/>
          <p:nvPr/>
        </p:nvSpPr>
        <p:spPr>
          <a:xfrm>
            <a:off x="5086213" y="711354"/>
            <a:ext cx="527967" cy="647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E9DF3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4" name="Google Shape;594;p10"/>
          <p:cNvSpPr/>
          <p:nvPr/>
        </p:nvSpPr>
        <p:spPr>
          <a:xfrm>
            <a:off x="6268428" y="925441"/>
            <a:ext cx="497371" cy="706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A6CE39"/>
                </a:solidFill>
                <a:latin typeface="Baloo 2"/>
              </a:rPr>
              <a:t>Č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5" name="Google Shape;595;p10"/>
          <p:cNvSpPr/>
          <p:nvPr/>
        </p:nvSpPr>
        <p:spPr>
          <a:xfrm>
            <a:off x="6857892" y="745476"/>
            <a:ext cx="179454" cy="6134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47052"/>
                </a:solidFill>
                <a:latin typeface="Baloo 2"/>
              </a:rPr>
              <a:t>I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6" name="Google Shape;596;p10"/>
          <p:cNvSpPr/>
          <p:nvPr/>
        </p:nvSpPr>
        <p:spPr>
          <a:xfrm>
            <a:off x="7207057" y="962691"/>
            <a:ext cx="377497" cy="6975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2BD4B"/>
                </a:solidFill>
                <a:latin typeface="Baloo 2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7" name="Google Shape;597;p10"/>
          <p:cNvSpPr/>
          <p:nvPr/>
        </p:nvSpPr>
        <p:spPr>
          <a:xfrm>
            <a:off x="7691339" y="717663"/>
            <a:ext cx="425474" cy="6863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8" name="Google Shape;598;p10"/>
          <p:cNvSpPr/>
          <p:nvPr/>
        </p:nvSpPr>
        <p:spPr>
          <a:xfrm>
            <a:off x="8144808" y="948977"/>
            <a:ext cx="407687" cy="659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Baloo 2"/>
                <a:cs typeface="Arial"/>
                <a:sym typeface="Arial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599" name="Google Shape;599;p10"/>
          <p:cNvSpPr/>
          <p:nvPr/>
        </p:nvSpPr>
        <p:spPr>
          <a:xfrm>
            <a:off x="8624818" y="700950"/>
            <a:ext cx="429636" cy="6579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F47052"/>
                </a:solidFill>
                <a:latin typeface="Baloo 2"/>
              </a:rPr>
              <a:t>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47052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0" name="Google Shape;600;p10"/>
          <p:cNvSpPr/>
          <p:nvPr/>
        </p:nvSpPr>
        <p:spPr>
          <a:xfrm>
            <a:off x="9154664" y="1100685"/>
            <a:ext cx="568283" cy="6997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Baloo 2"/>
              </a:rPr>
              <a:t>LJ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1" name="Google Shape;601;p10"/>
          <p:cNvSpPr/>
          <p:nvPr/>
        </p:nvSpPr>
        <p:spPr>
          <a:xfrm>
            <a:off x="9823157" y="729673"/>
            <a:ext cx="502295" cy="7283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>
                <a:solidFill>
                  <a:srgbClr val="5E9DF3"/>
                </a:solidFill>
                <a:latin typeface="Baloo 2"/>
              </a:rPr>
              <a:t>U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9DF3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2368842" y="2332946"/>
            <a:ext cx="7454315" cy="6997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Delius"/>
              </a:rPr>
              <a:t>(mjesto za tvoje ime)</a:t>
            </a:r>
            <a:endParaRPr kumimoji="0" sz="1400" b="0" i="0" u="none" strike="noStrike" kern="0" cap="none" spc="0" normalizeH="0" baseline="0" noProof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sp>
        <p:nvSpPr>
          <p:cNvPr id="604" name="Google Shape;604;p10"/>
          <p:cNvSpPr/>
          <p:nvPr/>
        </p:nvSpPr>
        <p:spPr>
          <a:xfrm>
            <a:off x="1783800" y="4837640"/>
            <a:ext cx="8624400" cy="522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dirty="0" smtClean="0">
                <a:solidFill>
                  <a:srgbClr val="F2BD4B"/>
                </a:solidFill>
                <a:latin typeface="Delius"/>
              </a:rPr>
              <a:t>za uspješno izvršen 30-dnevni čitateljski izazov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Delius"/>
              <a:cs typeface="Arial"/>
              <a:sym typeface="Arial"/>
            </a:endParaRPr>
          </a:p>
        </p:txBody>
      </p:sp>
      <p:cxnSp>
        <p:nvCxnSpPr>
          <p:cNvPr id="605" name="Google Shape;605;p10"/>
          <p:cNvCxnSpPr/>
          <p:nvPr/>
        </p:nvCxnSpPr>
        <p:spPr>
          <a:xfrm>
            <a:off x="1783800" y="3067725"/>
            <a:ext cx="862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6" name="Google Shape;606;p10"/>
          <p:cNvSpPr txBox="1"/>
          <p:nvPr/>
        </p:nvSpPr>
        <p:spPr>
          <a:xfrm>
            <a:off x="1038377" y="5534192"/>
            <a:ext cx="98238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Osnovna škola Petra Preradovića, Zadar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Godina</a:t>
            </a:r>
            <a:r>
              <a:rPr lang="hr-HR" sz="15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čitanja 2021.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10"/>
          <p:cNvSpPr txBox="1"/>
          <p:nvPr/>
        </p:nvSpPr>
        <p:spPr>
          <a:xfrm>
            <a:off x="4770385" y="6081092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24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prosinac,</a:t>
            </a:r>
            <a:r>
              <a:rPr kumimoji="0" lang="e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2021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845909" y="470751"/>
            <a:ext cx="5821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r-HR" sz="6600" b="1" dirty="0" smtClean="0">
                <a:solidFill>
                  <a:srgbClr val="F47052"/>
                </a:solidFill>
                <a:latin typeface="Baloo 2"/>
              </a:rPr>
              <a:t>A</a:t>
            </a:r>
            <a:endParaRPr lang="hr-HR" sz="6600" b="1" dirty="0">
              <a:solidFill>
                <a:srgbClr val="F47052"/>
              </a:solidFill>
              <a:latin typeface="Baloo 2"/>
            </a:endParaRPr>
          </a:p>
        </p:txBody>
      </p:sp>
      <p:sp>
        <p:nvSpPr>
          <p:cNvPr id="39" name="Google Shape;596;p10"/>
          <p:cNvSpPr/>
          <p:nvPr/>
        </p:nvSpPr>
        <p:spPr>
          <a:xfrm>
            <a:off x="4502660" y="981987"/>
            <a:ext cx="535451" cy="6679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b="1" noProof="0" dirty="0" smtClean="0">
                <a:solidFill>
                  <a:srgbClr val="F2BD4B"/>
                </a:solidFill>
                <a:latin typeface="Baloo 2"/>
              </a:rPr>
              <a:t>D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2BD4B"/>
              </a:solidFill>
              <a:effectLst/>
              <a:uLnTx/>
              <a:uFillTx/>
              <a:latin typeface="Baloo 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55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6719025" y="593375"/>
            <a:ext cx="4261500" cy="1669534"/>
          </a:xfrm>
        </p:spPr>
        <p:txBody>
          <a:bodyPr/>
          <a:lstStyle/>
          <a:p>
            <a:r>
              <a:rPr lang="hr-HR" dirty="0" smtClean="0"/>
              <a:t>Primjer vođenja kalendara čitanja</a:t>
            </a:r>
            <a:endParaRPr lang="hr-HR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idx="1"/>
          </p:nvPr>
        </p:nvSpPr>
        <p:spPr>
          <a:xfrm>
            <a:off x="6642700" y="2715491"/>
            <a:ext cx="4435200" cy="3376334"/>
          </a:xfrm>
        </p:spPr>
        <p:txBody>
          <a:bodyPr/>
          <a:lstStyle/>
          <a:p>
            <a:pPr marL="76200" indent="0" algn="l">
              <a:buNone/>
            </a:pPr>
            <a:r>
              <a:rPr lang="hr-HR" sz="1800" dirty="0" smtClean="0"/>
              <a:t>Ako odlučiš bilježiti svoje čitateljske avanture predviđene izazovom </a:t>
            </a:r>
            <a:r>
              <a:rPr lang="hr-HR" sz="1800" i="1" dirty="0" smtClean="0">
                <a:solidFill>
                  <a:schemeClr val="accent6"/>
                </a:solidFill>
              </a:rPr>
              <a:t>100 dana čitanja </a:t>
            </a:r>
            <a:r>
              <a:rPr lang="hr-HR" sz="1800" dirty="0" smtClean="0"/>
              <a:t>upravo u ovom kalendaru, a ne u nekom drugom obliku (</a:t>
            </a:r>
            <a:r>
              <a:rPr lang="hr-HR" sz="1800" dirty="0"/>
              <a:t>pisanje kratkih bilježaka u bilježnicu za </a:t>
            </a:r>
            <a:r>
              <a:rPr lang="hr-HR" sz="1800" dirty="0" smtClean="0"/>
              <a:t>lektiru, snimanje </a:t>
            </a:r>
            <a:r>
              <a:rPr lang="hr-HR" sz="1800" dirty="0" err="1" smtClean="0"/>
              <a:t>audiodnevnika</a:t>
            </a:r>
            <a:r>
              <a:rPr lang="hr-HR" sz="1800" dirty="0" smtClean="0"/>
              <a:t> ili </a:t>
            </a:r>
            <a:r>
              <a:rPr lang="hr-HR" sz="1800" dirty="0" err="1" smtClean="0"/>
              <a:t>videodnevnika</a:t>
            </a:r>
            <a:r>
              <a:rPr lang="hr-HR" sz="1800" dirty="0" smtClean="0"/>
              <a:t>,, objave u </a:t>
            </a:r>
            <a:r>
              <a:rPr lang="hr-HR" sz="1800" dirty="0" err="1" smtClean="0"/>
              <a:t>Padletu</a:t>
            </a:r>
            <a:r>
              <a:rPr lang="hr-HR" sz="1800" dirty="0" smtClean="0"/>
              <a:t>/</a:t>
            </a:r>
            <a:r>
              <a:rPr lang="hr-HR" sz="1800" dirty="0" err="1" smtClean="0"/>
              <a:t>Wakeletu</a:t>
            </a:r>
            <a:r>
              <a:rPr lang="hr-HR" sz="1800" dirty="0" smtClean="0"/>
              <a:t> na mrežnoj stranici Knjižnice na daljinu), pogledaj kako to možeš učiniti!</a:t>
            </a:r>
          </a:p>
          <a:p>
            <a:pPr marL="76200" indent="0" algn="r">
              <a:buNone/>
            </a:pPr>
            <a:r>
              <a:rPr lang="hr-HR" dirty="0" smtClean="0">
                <a:sym typeface="Wingdings" panose="05000000000000000000" pitchFamily="2" charset="2"/>
              </a:rPr>
              <a:t></a:t>
            </a:r>
            <a:endParaRPr lang="hr-HR" dirty="0" smtClean="0"/>
          </a:p>
        </p:txBody>
      </p:sp>
      <p:sp>
        <p:nvSpPr>
          <p:cNvPr id="12" name="TekstniOkvir 11"/>
          <p:cNvSpPr txBox="1"/>
          <p:nvPr/>
        </p:nvSpPr>
        <p:spPr>
          <a:xfrm rot="18250617">
            <a:off x="991368" y="2069549"/>
            <a:ext cx="3926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b="1" dirty="0" smtClean="0">
                <a:latin typeface="Englebert"/>
                <a:sym typeface="Englebert"/>
              </a:rPr>
              <a:t> </a:t>
            </a:r>
            <a:r>
              <a:rPr lang="hr-HR" sz="9600" b="1" dirty="0">
                <a:solidFill>
                  <a:srgbClr val="FFFF00"/>
                </a:solidFill>
                <a:latin typeface="Englebert"/>
                <a:sym typeface="Englebert"/>
              </a:rPr>
              <a:t>Primjer </a:t>
            </a:r>
            <a:endParaRPr lang="hr-HR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Google Shape;2963;p61"/>
          <p:cNvSpPr txBox="1">
            <a:spLocks noGrp="1"/>
          </p:cNvSpPr>
          <p:nvPr>
            <p:ph type="subTitle" idx="1"/>
          </p:nvPr>
        </p:nvSpPr>
        <p:spPr>
          <a:xfrm>
            <a:off x="7841125" y="264575"/>
            <a:ext cx="31821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20</a:t>
            </a:r>
            <a:r>
              <a:rPr lang="hr-HR" dirty="0" smtClean="0"/>
              <a:t>21.</a:t>
            </a:r>
            <a:endParaRPr sz="3400" dirty="0"/>
          </a:p>
        </p:txBody>
      </p:sp>
      <p:pic>
        <p:nvPicPr>
          <p:cNvPr id="2964" name="Google Shape;296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223" y="170239"/>
            <a:ext cx="442850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5" name="Google Shape;296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9831" y="167772"/>
            <a:ext cx="487633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6" name="Google Shape;2966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8" name="Google Shape;2968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4759" y="170239"/>
            <a:ext cx="457778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" name="Google Shape;2969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" name="Google Shape;2970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7295" y="167772"/>
            <a:ext cx="472706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1" name="Google Shape;2971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17295" y="170239"/>
            <a:ext cx="47270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2" name="Google Shape;2972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14807" y="170239"/>
            <a:ext cx="47768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14807" y="170239"/>
            <a:ext cx="47768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4" name="Google Shape;2974;p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2223" y="167772"/>
            <a:ext cx="442850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5" name="Google Shape;2975;p6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07343" y="170239"/>
            <a:ext cx="492609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6" name="Google Shape;2976;p6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29735" y="170239"/>
            <a:ext cx="44782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7" name="Google Shape;2977;p6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29735" y="170239"/>
            <a:ext cx="44782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8" name="Google Shape;2978;p6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42174" y="170239"/>
            <a:ext cx="42294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p6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29735" y="167772"/>
            <a:ext cx="447826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0" name="Google Shape;2980;p6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34710" y="167772"/>
            <a:ext cx="43787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1" name="Google Shape;2981;p6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34710" y="167772"/>
            <a:ext cx="43787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2" name="Google Shape;2982;p6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032223" y="170239"/>
            <a:ext cx="442850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3" name="Google Shape;2983;p6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34710" y="170239"/>
            <a:ext cx="43787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4" name="Google Shape;2984;p6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5" name="Google Shape;2985;p6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027247" y="170239"/>
            <a:ext cx="452802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6" name="Google Shape;2986;p6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7" name="Google Shape;2987;p61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8" name="Google Shape;2988;p61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9" name="Google Shape;2989;p61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0" name="Google Shape;2990;p6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1" name="Google Shape;2991;p61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2" name="Google Shape;2992;p61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3" name="Google Shape;2993;p61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047150" y="167772"/>
            <a:ext cx="41299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4" name="Google Shape;2994;p61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sp>
        <p:nvSpPr>
          <p:cNvPr id="2995" name="Google Shape;2995;p61"/>
          <p:cNvSpPr txBox="1">
            <a:spLocks noGrp="1"/>
          </p:cNvSpPr>
          <p:nvPr>
            <p:ph type="body" idx="2"/>
          </p:nvPr>
        </p:nvSpPr>
        <p:spPr>
          <a:xfrm>
            <a:off x="1074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27. 9. </a:t>
            </a:r>
            <a:endParaRPr dirty="0"/>
          </a:p>
        </p:txBody>
      </p:sp>
      <p:sp>
        <p:nvSpPr>
          <p:cNvPr id="2996" name="Google Shape;2996;p61"/>
          <p:cNvSpPr txBox="1">
            <a:spLocks noGrp="1"/>
          </p:cNvSpPr>
          <p:nvPr>
            <p:ph type="body" idx="3"/>
          </p:nvPr>
        </p:nvSpPr>
        <p:spPr>
          <a:xfrm>
            <a:off x="2217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28. 9. </a:t>
            </a:r>
            <a:endParaRPr dirty="0"/>
          </a:p>
        </p:txBody>
      </p:sp>
      <p:sp>
        <p:nvSpPr>
          <p:cNvPr id="2997" name="Google Shape;2997;p61"/>
          <p:cNvSpPr txBox="1">
            <a:spLocks noGrp="1"/>
          </p:cNvSpPr>
          <p:nvPr>
            <p:ph type="body" idx="4"/>
          </p:nvPr>
        </p:nvSpPr>
        <p:spPr>
          <a:xfrm>
            <a:off x="3360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29. 9. </a:t>
            </a:r>
            <a:endParaRPr dirty="0"/>
          </a:p>
        </p:txBody>
      </p:sp>
      <p:sp>
        <p:nvSpPr>
          <p:cNvPr id="2998" name="Google Shape;2998;p61"/>
          <p:cNvSpPr txBox="1">
            <a:spLocks noGrp="1"/>
          </p:cNvSpPr>
          <p:nvPr>
            <p:ph type="body" idx="5"/>
          </p:nvPr>
        </p:nvSpPr>
        <p:spPr>
          <a:xfrm>
            <a:off x="4503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30. 9. </a:t>
            </a:r>
            <a:endParaRPr dirty="0"/>
          </a:p>
        </p:txBody>
      </p:sp>
      <p:sp>
        <p:nvSpPr>
          <p:cNvPr id="3005" name="Google Shape;3005;p61"/>
          <p:cNvSpPr txBox="1">
            <a:spLocks noGrp="1"/>
          </p:cNvSpPr>
          <p:nvPr>
            <p:ph type="body" idx="15"/>
          </p:nvPr>
        </p:nvSpPr>
        <p:spPr>
          <a:xfrm>
            <a:off x="4503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23. 9.</a:t>
            </a:r>
            <a:endParaRPr dirty="0"/>
          </a:p>
        </p:txBody>
      </p:sp>
      <p:sp>
        <p:nvSpPr>
          <p:cNvPr id="3006" name="Google Shape;3006;p61"/>
          <p:cNvSpPr txBox="1">
            <a:spLocks noGrp="1"/>
          </p:cNvSpPr>
          <p:nvPr>
            <p:ph type="body" idx="16"/>
          </p:nvPr>
        </p:nvSpPr>
        <p:spPr>
          <a:xfrm>
            <a:off x="6712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24. 9. </a:t>
            </a:r>
            <a:endParaRPr dirty="0"/>
          </a:p>
        </p:txBody>
      </p:sp>
      <p:sp>
        <p:nvSpPr>
          <p:cNvPr id="3007" name="Google Shape;3007;p61"/>
          <p:cNvSpPr txBox="1">
            <a:spLocks noGrp="1"/>
          </p:cNvSpPr>
          <p:nvPr>
            <p:ph type="body" idx="17"/>
          </p:nvPr>
        </p:nvSpPr>
        <p:spPr>
          <a:xfrm>
            <a:off x="7855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25. 9. 	</a:t>
            </a:r>
            <a:endParaRPr dirty="0"/>
          </a:p>
        </p:txBody>
      </p:sp>
      <p:sp>
        <p:nvSpPr>
          <p:cNvPr id="3008" name="Google Shape;3008;p61"/>
          <p:cNvSpPr txBox="1">
            <a:spLocks noGrp="1"/>
          </p:cNvSpPr>
          <p:nvPr>
            <p:ph type="body" idx="18"/>
          </p:nvPr>
        </p:nvSpPr>
        <p:spPr>
          <a:xfrm>
            <a:off x="8998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26. 9. </a:t>
            </a:r>
            <a:endParaRPr dirty="0"/>
          </a:p>
        </p:txBody>
      </p:sp>
      <p:sp>
        <p:nvSpPr>
          <p:cNvPr id="3030" name="Google Shape;3030;p61"/>
          <p:cNvSpPr txBox="1">
            <a:spLocks noGrp="1"/>
          </p:cNvSpPr>
          <p:nvPr>
            <p:ph type="body" idx="40"/>
          </p:nvPr>
        </p:nvSpPr>
        <p:spPr>
          <a:xfrm>
            <a:off x="10024127" y="1451150"/>
            <a:ext cx="1406600" cy="520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Znak plus (+) upiši ako si izvršio zadatak/izazov za taj dan.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Znak minus (-) upiši ako nisi uspio izvršiti zadatak za taj dan.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Prati svoj napredak.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Izdrži što više, do kraja!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Daj sve od sebe! </a:t>
            </a:r>
            <a:endParaRPr dirty="0"/>
          </a:p>
        </p:txBody>
      </p:sp>
      <p:sp>
        <p:nvSpPr>
          <p:cNvPr id="3031" name="Google Shape;3031;p61">
            <a:hlinkClick r:id="" action="ppaction://noaction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61">
            <a:hlinkClick r:id="" action="ppaction://noaction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61">
            <a:hlinkClick r:id="" action="ppaction://noaction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61">
            <a:hlinkClick r:id="rId34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61">
            <a:hlinkClick r:id="rId35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61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2"/>
                </a:solidFill>
              </a:rPr>
              <a:t>R</a:t>
            </a:r>
            <a:r>
              <a:rPr lang="hr-HR" dirty="0" smtClean="0">
                <a:solidFill>
                  <a:schemeClr val="lt2"/>
                </a:solidFill>
              </a:rPr>
              <a:t>U</a:t>
            </a:r>
            <a:r>
              <a:rPr lang="hr-HR" dirty="0" smtClean="0">
                <a:solidFill>
                  <a:schemeClr val="accent1"/>
                </a:solidFill>
              </a:rPr>
              <a:t>J</a:t>
            </a:r>
            <a:r>
              <a:rPr lang="hr-HR" dirty="0" smtClean="0">
                <a:solidFill>
                  <a:schemeClr val="accent2"/>
                </a:solidFill>
              </a:rPr>
              <a:t>A</a:t>
            </a:r>
            <a:r>
              <a:rPr lang="hr-HR" dirty="0" smtClean="0">
                <a:solidFill>
                  <a:schemeClr val="accent3"/>
                </a:solidFill>
              </a:rPr>
              <a:t>N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037" name="Google Shape;3037;p61">
            <a:hlinkClick r:id="rId34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61">
            <a:hlinkClick r:id="rId36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61">
            <a:hlinkClick r:id="rId37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61">
            <a:hlinkClick r:id="rId38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61">
            <a:hlinkClick r:id="rId39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61">
            <a:hlinkClick r:id="rId40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61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61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61">
            <a:hlinkClick r:id="rId41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61">
            <a:hlinkClick r:id="rId42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61">
            <a:hlinkClick r:id="rId43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61">
            <a:hlinkClick r:id="rId44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Ravni poveznik 6"/>
          <p:cNvCxnSpPr/>
          <p:nvPr/>
        </p:nvCxnSpPr>
        <p:spPr>
          <a:xfrm>
            <a:off x="1728822" y="1646887"/>
            <a:ext cx="7729033" cy="2454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vni poveznik 93"/>
          <p:cNvCxnSpPr/>
          <p:nvPr/>
        </p:nvCxnSpPr>
        <p:spPr>
          <a:xfrm flipV="1">
            <a:off x="1656636" y="1551404"/>
            <a:ext cx="7927394" cy="36921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us 11"/>
          <p:cNvSpPr/>
          <p:nvPr/>
        </p:nvSpPr>
        <p:spPr>
          <a:xfrm>
            <a:off x="4905325" y="5142375"/>
            <a:ext cx="361848" cy="3216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0" name="Plus 99"/>
          <p:cNvSpPr/>
          <p:nvPr/>
        </p:nvSpPr>
        <p:spPr>
          <a:xfrm>
            <a:off x="7081887" y="5097372"/>
            <a:ext cx="361848" cy="3216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Minus 12"/>
          <p:cNvSpPr/>
          <p:nvPr/>
        </p:nvSpPr>
        <p:spPr>
          <a:xfrm>
            <a:off x="7983107" y="5097372"/>
            <a:ext cx="431830" cy="40151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p65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tjedan</a:t>
            </a:r>
            <a:endParaRPr dirty="0"/>
          </a:p>
        </p:txBody>
      </p:sp>
      <p:sp>
        <p:nvSpPr>
          <p:cNvPr id="3175" name="Google Shape;3175;p65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26. 9. </a:t>
            </a:r>
            <a:endParaRPr dirty="0"/>
          </a:p>
        </p:txBody>
      </p:sp>
      <p:sp>
        <p:nvSpPr>
          <p:cNvPr id="3176" name="Google Shape;3176;p65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20. </a:t>
            </a:r>
            <a:r>
              <a:rPr lang="hr-HR" dirty="0"/>
              <a:t>9</a:t>
            </a:r>
            <a:r>
              <a:rPr lang="hr-HR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Priprema!</a:t>
            </a:r>
          </a:p>
        </p:txBody>
      </p:sp>
      <p:sp>
        <p:nvSpPr>
          <p:cNvPr id="3177" name="Google Shape;3177;p65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21. 9.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Pozor!</a:t>
            </a:r>
            <a:endParaRPr dirty="0"/>
          </a:p>
        </p:txBody>
      </p:sp>
      <p:sp>
        <p:nvSpPr>
          <p:cNvPr id="3178" name="Google Shape;3178;p65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22. 9.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Još malo…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Kreni!!!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smtClean="0"/>
              <a:t>(Primjer zapisa.)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79" name="Google Shape;3179;p65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23. 9. </a:t>
            </a:r>
          </a:p>
          <a:p>
            <a:pPr marL="0" lvl="0"/>
            <a:r>
              <a:rPr lang="hr-HR" dirty="0" err="1"/>
              <a:t>Grigor</a:t>
            </a:r>
            <a:r>
              <a:rPr lang="hr-HR" dirty="0"/>
              <a:t> Vitez, Kad bi drveće hodala, pjesma</a:t>
            </a:r>
          </a:p>
          <a:p>
            <a:pPr marL="0" lvl="0"/>
            <a:endParaRPr lang="hr-HR" dirty="0"/>
          </a:p>
          <a:p>
            <a:pPr marL="0" lvl="0"/>
            <a:r>
              <a:rPr lang="hr-HR" dirty="0"/>
              <a:t>Neobična pjesma.  Zamišljam drveće koje hoda i što sve doživljava. Idem u školu na drvetu. Mogla bih smisliti i priču o tome. </a:t>
            </a:r>
            <a:r>
              <a:rPr lang="hr-HR" dirty="0">
                <a:sym typeface="Wingdings" panose="05000000000000000000" pitchFamily="2" charset="2"/>
              </a:rPr>
              <a:t> Pjesmu sam čitala mami. I ona ju je čitala kao dijete.  </a:t>
            </a:r>
            <a:r>
              <a:rPr lang="hr-HR" dirty="0"/>
              <a:t> Morat ću pitati baku zna li i ona tu pjesmu.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80" name="Google Shape;3180;p65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24. 9. </a:t>
            </a:r>
            <a:endParaRPr dirty="0"/>
          </a:p>
        </p:txBody>
      </p:sp>
      <p:sp>
        <p:nvSpPr>
          <p:cNvPr id="3181" name="Google Shape;3181;p65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25. 9.</a:t>
            </a:r>
            <a:endParaRPr dirty="0"/>
          </a:p>
        </p:txBody>
      </p:sp>
      <p:sp>
        <p:nvSpPr>
          <p:cNvPr id="3183" name="Google Shape;3183;p65">
            <a:hlinkClick r:id="" action="ppaction://noaction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65">
            <a:hlinkClick r:id="" action="ppaction://noaction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65">
            <a:hlinkClick r:id="rId3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p65">
            <a:hlinkClick r:id="rId4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65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2"/>
                </a:solidFill>
              </a:rPr>
              <a:t>RUJAN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188" name="Google Shape;3188;p65">
            <a:hlinkClick r:id="rId3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65">
            <a:hlinkClick r:id="rId5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65">
            <a:hlinkClick r:id="rId6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65">
            <a:hlinkClick r:id="rId7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65">
            <a:hlinkClick r:id="rId8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65">
            <a:hlinkClick r:id="rId9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65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65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65">
            <a:hlinkClick r:id="rId10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65">
            <a:hlinkClick r:id="rId11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65">
            <a:hlinkClick r:id="rId12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65">
            <a:hlinkClick r:id="rId13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Ravni poveznik sa strelicom 2"/>
          <p:cNvCxnSpPr/>
          <p:nvPr/>
        </p:nvCxnSpPr>
        <p:spPr>
          <a:xfrm flipV="1">
            <a:off x="5093954" y="1902372"/>
            <a:ext cx="1706022" cy="1561478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utni poveznik 7"/>
          <p:cNvCxnSpPr/>
          <p:nvPr/>
        </p:nvCxnSpPr>
        <p:spPr>
          <a:xfrm flipV="1">
            <a:off x="5297762" y="4731312"/>
            <a:ext cx="1409363" cy="206892"/>
          </a:xfrm>
          <a:prstGeom prst="bentConnector3">
            <a:avLst/>
          </a:prstGeom>
          <a:ln w="476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 nastupaš TI !</a:t>
            </a:r>
            <a:endParaRPr lang="hr-HR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hr-HR" dirty="0" smtClean="0"/>
              <a:t>Čitateljski izazov </a:t>
            </a:r>
          </a:p>
          <a:p>
            <a:pPr marL="76200" indent="0">
              <a:buNone/>
            </a:pPr>
            <a:r>
              <a:rPr lang="hr-HR" dirty="0" smtClean="0"/>
              <a:t>u tvojim je rukama. </a:t>
            </a:r>
          </a:p>
          <a:p>
            <a:pPr marL="76200" indent="0">
              <a:buNone/>
            </a:pPr>
            <a:endParaRPr lang="hr-HR" dirty="0" smtClean="0"/>
          </a:p>
          <a:p>
            <a:pPr marL="76200" indent="0">
              <a:buNone/>
            </a:pPr>
            <a:r>
              <a:rPr lang="hr-HR" dirty="0" smtClean="0"/>
              <a:t>Kreni!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39" y="713664"/>
            <a:ext cx="5261304" cy="495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76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Google Shape;2963;p61"/>
          <p:cNvSpPr txBox="1">
            <a:spLocks noGrp="1"/>
          </p:cNvSpPr>
          <p:nvPr>
            <p:ph type="subTitle" idx="1"/>
          </p:nvPr>
        </p:nvSpPr>
        <p:spPr>
          <a:xfrm>
            <a:off x="7841125" y="264575"/>
            <a:ext cx="31821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20</a:t>
            </a:r>
            <a:r>
              <a:rPr lang="hr-HR" dirty="0" smtClean="0"/>
              <a:t>21.</a:t>
            </a:r>
            <a:endParaRPr sz="3400" dirty="0"/>
          </a:p>
        </p:txBody>
      </p:sp>
      <p:pic>
        <p:nvPicPr>
          <p:cNvPr id="2964" name="Google Shape;296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223" y="170239"/>
            <a:ext cx="442850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5" name="Google Shape;296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9831" y="167772"/>
            <a:ext cx="487633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6" name="Google Shape;2966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8" name="Google Shape;2968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4759" y="170239"/>
            <a:ext cx="457778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" name="Google Shape;2969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2319" y="170239"/>
            <a:ext cx="48265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" name="Google Shape;2970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7295" y="167772"/>
            <a:ext cx="472706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1" name="Google Shape;2971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17295" y="170239"/>
            <a:ext cx="47270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2" name="Google Shape;2972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14807" y="170239"/>
            <a:ext cx="47768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14807" y="170239"/>
            <a:ext cx="47768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4" name="Google Shape;2974;p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2223" y="167772"/>
            <a:ext cx="442850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5" name="Google Shape;2975;p6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07343" y="170239"/>
            <a:ext cx="492609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6" name="Google Shape;2976;p6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29735" y="170239"/>
            <a:ext cx="44782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7" name="Google Shape;2977;p6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29735" y="170239"/>
            <a:ext cx="447826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8" name="Google Shape;2978;p6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42174" y="170239"/>
            <a:ext cx="422947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p6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29735" y="167772"/>
            <a:ext cx="447826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0" name="Google Shape;2980;p6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34710" y="167772"/>
            <a:ext cx="43787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1" name="Google Shape;2981;p6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34710" y="167772"/>
            <a:ext cx="43787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2" name="Google Shape;2982;p6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032223" y="170239"/>
            <a:ext cx="442850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3" name="Google Shape;2983;p6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34710" y="170239"/>
            <a:ext cx="43787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4" name="Google Shape;2984;p6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5" name="Google Shape;2985;p6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027247" y="170239"/>
            <a:ext cx="452802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6" name="Google Shape;2986;p6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7" name="Google Shape;2987;p61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8" name="Google Shape;2988;p61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9" name="Google Shape;2989;p61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0" name="Google Shape;2990;p6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1" name="Google Shape;2991;p61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044662" y="170239"/>
            <a:ext cx="417971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2" name="Google Shape;2992;p61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047150" y="170239"/>
            <a:ext cx="412995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3" name="Google Shape;2993;p61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047150" y="167772"/>
            <a:ext cx="412995" cy="4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4" name="Google Shape;2994;p61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44662" y="167772"/>
            <a:ext cx="417971" cy="483486"/>
          </a:xfrm>
          <a:prstGeom prst="rect">
            <a:avLst/>
          </a:prstGeom>
          <a:noFill/>
          <a:ln>
            <a:noFill/>
          </a:ln>
        </p:spPr>
      </p:pic>
      <p:sp>
        <p:nvSpPr>
          <p:cNvPr id="2995" name="Google Shape;2995;p61"/>
          <p:cNvSpPr txBox="1">
            <a:spLocks noGrp="1"/>
          </p:cNvSpPr>
          <p:nvPr>
            <p:ph type="body" idx="2"/>
          </p:nvPr>
        </p:nvSpPr>
        <p:spPr>
          <a:xfrm>
            <a:off x="1074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27. 9. </a:t>
            </a:r>
            <a:endParaRPr dirty="0"/>
          </a:p>
        </p:txBody>
      </p:sp>
      <p:sp>
        <p:nvSpPr>
          <p:cNvPr id="2996" name="Google Shape;2996;p61"/>
          <p:cNvSpPr txBox="1">
            <a:spLocks noGrp="1"/>
          </p:cNvSpPr>
          <p:nvPr>
            <p:ph type="body" idx="3"/>
          </p:nvPr>
        </p:nvSpPr>
        <p:spPr>
          <a:xfrm>
            <a:off x="2217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28. 9. </a:t>
            </a:r>
            <a:endParaRPr dirty="0"/>
          </a:p>
        </p:txBody>
      </p:sp>
      <p:sp>
        <p:nvSpPr>
          <p:cNvPr id="2997" name="Google Shape;2997;p61"/>
          <p:cNvSpPr txBox="1">
            <a:spLocks noGrp="1"/>
          </p:cNvSpPr>
          <p:nvPr>
            <p:ph type="body" idx="4"/>
          </p:nvPr>
        </p:nvSpPr>
        <p:spPr>
          <a:xfrm>
            <a:off x="3360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29. 9. </a:t>
            </a:r>
            <a:endParaRPr dirty="0"/>
          </a:p>
        </p:txBody>
      </p:sp>
      <p:sp>
        <p:nvSpPr>
          <p:cNvPr id="2998" name="Google Shape;2998;p61"/>
          <p:cNvSpPr txBox="1">
            <a:spLocks noGrp="1"/>
          </p:cNvSpPr>
          <p:nvPr>
            <p:ph type="body" idx="5"/>
          </p:nvPr>
        </p:nvSpPr>
        <p:spPr>
          <a:xfrm>
            <a:off x="4503025" y="6007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30. 9. </a:t>
            </a:r>
            <a:endParaRPr dirty="0"/>
          </a:p>
        </p:txBody>
      </p:sp>
      <p:sp>
        <p:nvSpPr>
          <p:cNvPr id="3005" name="Google Shape;3005;p61"/>
          <p:cNvSpPr txBox="1">
            <a:spLocks noGrp="1"/>
          </p:cNvSpPr>
          <p:nvPr>
            <p:ph type="body" idx="15"/>
          </p:nvPr>
        </p:nvSpPr>
        <p:spPr>
          <a:xfrm>
            <a:off x="45030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23. 9.</a:t>
            </a:r>
            <a:endParaRPr dirty="0"/>
          </a:p>
        </p:txBody>
      </p:sp>
      <p:sp>
        <p:nvSpPr>
          <p:cNvPr id="3006" name="Google Shape;3006;p61"/>
          <p:cNvSpPr txBox="1">
            <a:spLocks noGrp="1"/>
          </p:cNvSpPr>
          <p:nvPr>
            <p:ph type="body" idx="16"/>
          </p:nvPr>
        </p:nvSpPr>
        <p:spPr>
          <a:xfrm>
            <a:off x="6712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24. 9. </a:t>
            </a:r>
            <a:endParaRPr dirty="0"/>
          </a:p>
        </p:txBody>
      </p:sp>
      <p:sp>
        <p:nvSpPr>
          <p:cNvPr id="3007" name="Google Shape;3007;p61"/>
          <p:cNvSpPr txBox="1">
            <a:spLocks noGrp="1"/>
          </p:cNvSpPr>
          <p:nvPr>
            <p:ph type="body" idx="17"/>
          </p:nvPr>
        </p:nvSpPr>
        <p:spPr>
          <a:xfrm>
            <a:off x="7855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25. 9.	</a:t>
            </a:r>
            <a:endParaRPr dirty="0"/>
          </a:p>
        </p:txBody>
      </p:sp>
      <p:sp>
        <p:nvSpPr>
          <p:cNvPr id="3008" name="Google Shape;3008;p61"/>
          <p:cNvSpPr txBox="1">
            <a:spLocks noGrp="1"/>
          </p:cNvSpPr>
          <p:nvPr>
            <p:ph type="body" idx="18"/>
          </p:nvPr>
        </p:nvSpPr>
        <p:spPr>
          <a:xfrm>
            <a:off x="8998825" y="4864325"/>
            <a:ext cx="949200" cy="6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26. 9. </a:t>
            </a:r>
            <a:endParaRPr dirty="0"/>
          </a:p>
        </p:txBody>
      </p:sp>
      <p:sp>
        <p:nvSpPr>
          <p:cNvPr id="3030" name="Google Shape;3030;p61"/>
          <p:cNvSpPr txBox="1">
            <a:spLocks noGrp="1"/>
          </p:cNvSpPr>
          <p:nvPr>
            <p:ph type="body" idx="40"/>
          </p:nvPr>
        </p:nvSpPr>
        <p:spPr>
          <a:xfrm>
            <a:off x="10024127" y="1451150"/>
            <a:ext cx="1406600" cy="520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Znak plus (+) upiši ako si izvršio zadatak/izazov za taj dan.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Znak minus (-) upiši ako nisi uspio izvršiti zadatak za taj dan.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Prati svoj napredak.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Izdrži što više, do kraja!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Daj sve od sebe! </a:t>
            </a:r>
            <a:endParaRPr dirty="0"/>
          </a:p>
        </p:txBody>
      </p:sp>
      <p:sp>
        <p:nvSpPr>
          <p:cNvPr id="3031" name="Google Shape;3031;p61">
            <a:hlinkClick r:id="" action="ppaction://noaction"/>
          </p:cNvPr>
          <p:cNvSpPr/>
          <p:nvPr/>
        </p:nvSpPr>
        <p:spPr>
          <a:xfrm>
            <a:off x="525875" y="1320075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61">
            <a:hlinkClick r:id="" action="ppaction://noaction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61">
            <a:hlinkClick r:id="" action="ppaction://noaction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61">
            <a:hlinkClick r:id="rId34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61">
            <a:hlinkClick r:id="rId35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61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2"/>
                </a:solidFill>
              </a:rPr>
              <a:t>R</a:t>
            </a:r>
            <a:r>
              <a:rPr lang="hr-HR" dirty="0" smtClean="0">
                <a:solidFill>
                  <a:schemeClr val="lt2"/>
                </a:solidFill>
              </a:rPr>
              <a:t>U</a:t>
            </a:r>
            <a:r>
              <a:rPr lang="hr-HR" dirty="0" smtClean="0">
                <a:solidFill>
                  <a:schemeClr val="accent1"/>
                </a:solidFill>
              </a:rPr>
              <a:t>J</a:t>
            </a:r>
            <a:r>
              <a:rPr lang="hr-HR" dirty="0" smtClean="0">
                <a:solidFill>
                  <a:schemeClr val="accent2"/>
                </a:solidFill>
              </a:rPr>
              <a:t>A</a:t>
            </a:r>
            <a:r>
              <a:rPr lang="hr-HR" dirty="0" smtClean="0">
                <a:solidFill>
                  <a:schemeClr val="accent3"/>
                </a:solidFill>
              </a:rPr>
              <a:t>N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037" name="Google Shape;3037;p61">
            <a:hlinkClick r:id="rId34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61">
            <a:hlinkClick r:id="rId36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61">
            <a:hlinkClick r:id="rId37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61">
            <a:hlinkClick r:id="rId38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61">
            <a:hlinkClick r:id="rId39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61">
            <a:hlinkClick r:id="rId40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61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61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61">
            <a:hlinkClick r:id="rId41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61">
            <a:hlinkClick r:id="rId42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61">
            <a:hlinkClick r:id="rId43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61">
            <a:hlinkClick r:id="rId44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Ravni poveznik 6"/>
          <p:cNvCxnSpPr/>
          <p:nvPr/>
        </p:nvCxnSpPr>
        <p:spPr>
          <a:xfrm>
            <a:off x="1728822" y="1646887"/>
            <a:ext cx="7729033" cy="2454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vni poveznik 93"/>
          <p:cNvCxnSpPr/>
          <p:nvPr/>
        </p:nvCxnSpPr>
        <p:spPr>
          <a:xfrm flipV="1">
            <a:off x="1656636" y="1551404"/>
            <a:ext cx="7927394" cy="36921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1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p65"/>
          <p:cNvSpPr txBox="1">
            <a:spLocks noGrp="1"/>
          </p:cNvSpPr>
          <p:nvPr>
            <p:ph type="subTitle" idx="4294967295"/>
          </p:nvPr>
        </p:nvSpPr>
        <p:spPr>
          <a:xfrm>
            <a:off x="8257475" y="264575"/>
            <a:ext cx="2765700" cy="47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4. tjedan</a:t>
            </a:r>
            <a:endParaRPr dirty="0"/>
          </a:p>
        </p:txBody>
      </p:sp>
      <p:sp>
        <p:nvSpPr>
          <p:cNvPr id="3175" name="Google Shape;3175;p65"/>
          <p:cNvSpPr txBox="1">
            <a:spLocks noGrp="1"/>
          </p:cNvSpPr>
          <p:nvPr>
            <p:ph type="body" idx="7"/>
          </p:nvPr>
        </p:nvSpPr>
        <p:spPr>
          <a:xfrm>
            <a:off x="9784525" y="44949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26. 9. </a:t>
            </a:r>
            <a:endParaRPr dirty="0"/>
          </a:p>
        </p:txBody>
      </p:sp>
      <p:sp>
        <p:nvSpPr>
          <p:cNvPr id="3176" name="Google Shape;3176;p65"/>
          <p:cNvSpPr txBox="1">
            <a:spLocks noGrp="1"/>
          </p:cNvSpPr>
          <p:nvPr>
            <p:ph type="body" idx="2"/>
          </p:nvPr>
        </p:nvSpPr>
        <p:spPr>
          <a:xfrm>
            <a:off x="1082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20. </a:t>
            </a:r>
            <a:r>
              <a:rPr lang="hr-HR" dirty="0"/>
              <a:t>9</a:t>
            </a:r>
            <a:r>
              <a:rPr lang="hr-HR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Priprema!</a:t>
            </a:r>
          </a:p>
        </p:txBody>
      </p:sp>
      <p:sp>
        <p:nvSpPr>
          <p:cNvPr id="3177" name="Google Shape;3177;p65"/>
          <p:cNvSpPr txBox="1">
            <a:spLocks noGrp="1"/>
          </p:cNvSpPr>
          <p:nvPr>
            <p:ph type="body" idx="3"/>
          </p:nvPr>
        </p:nvSpPr>
        <p:spPr>
          <a:xfrm>
            <a:off x="26066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21. 9.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Pozor!</a:t>
            </a:r>
            <a:endParaRPr dirty="0"/>
          </a:p>
        </p:txBody>
      </p:sp>
      <p:sp>
        <p:nvSpPr>
          <p:cNvPr id="3178" name="Google Shape;3178;p65"/>
          <p:cNvSpPr txBox="1">
            <a:spLocks noGrp="1"/>
          </p:cNvSpPr>
          <p:nvPr>
            <p:ph type="body" idx="4"/>
          </p:nvPr>
        </p:nvSpPr>
        <p:spPr>
          <a:xfrm>
            <a:off x="42068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22. 9.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Još malo…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>
                <a:solidFill>
                  <a:schemeClr val="accent6"/>
                </a:solidFill>
              </a:rPr>
              <a:t>Ta-</a:t>
            </a:r>
            <a:r>
              <a:rPr lang="hr-HR" sz="2800" dirty="0" err="1" smtClean="0">
                <a:solidFill>
                  <a:schemeClr val="accent6"/>
                </a:solidFill>
              </a:rPr>
              <a:t>daa</a:t>
            </a:r>
            <a:r>
              <a:rPr lang="hr-HR" sz="2800" dirty="0" smtClean="0">
                <a:solidFill>
                  <a:schemeClr val="accent6"/>
                </a:solidFill>
              </a:rPr>
              <a:t>!</a:t>
            </a:r>
            <a:endParaRPr lang="hr-HR" sz="28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79" name="Google Shape;3179;p65"/>
          <p:cNvSpPr txBox="1">
            <a:spLocks noGrp="1"/>
          </p:cNvSpPr>
          <p:nvPr>
            <p:ph type="body" idx="5"/>
          </p:nvPr>
        </p:nvSpPr>
        <p:spPr>
          <a:xfrm>
            <a:off x="66452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23. 9. </a:t>
            </a:r>
          </a:p>
        </p:txBody>
      </p:sp>
      <p:sp>
        <p:nvSpPr>
          <p:cNvPr id="3180" name="Google Shape;3180;p65"/>
          <p:cNvSpPr txBox="1">
            <a:spLocks noGrp="1"/>
          </p:cNvSpPr>
          <p:nvPr>
            <p:ph type="body" idx="6"/>
          </p:nvPr>
        </p:nvSpPr>
        <p:spPr>
          <a:xfrm>
            <a:off x="8245400" y="1577650"/>
            <a:ext cx="1376700" cy="504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24. 9. </a:t>
            </a:r>
            <a:endParaRPr dirty="0"/>
          </a:p>
        </p:txBody>
      </p:sp>
      <p:sp>
        <p:nvSpPr>
          <p:cNvPr id="3181" name="Google Shape;3181;p65"/>
          <p:cNvSpPr txBox="1">
            <a:spLocks noGrp="1"/>
          </p:cNvSpPr>
          <p:nvPr>
            <p:ph type="body" idx="8"/>
          </p:nvPr>
        </p:nvSpPr>
        <p:spPr>
          <a:xfrm>
            <a:off x="9784525" y="1523150"/>
            <a:ext cx="1376700" cy="21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25. 9.</a:t>
            </a:r>
            <a:endParaRPr dirty="0"/>
          </a:p>
        </p:txBody>
      </p:sp>
      <p:sp>
        <p:nvSpPr>
          <p:cNvPr id="3183" name="Google Shape;3183;p65">
            <a:hlinkClick r:id="" action="ppaction://noaction"/>
          </p:cNvPr>
          <p:cNvSpPr/>
          <p:nvPr/>
        </p:nvSpPr>
        <p:spPr>
          <a:xfrm>
            <a:off x="506525" y="2415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65">
            <a:hlinkClick r:id="" action="ppaction://noaction"/>
          </p:cNvPr>
          <p:cNvSpPr/>
          <p:nvPr/>
        </p:nvSpPr>
        <p:spPr>
          <a:xfrm>
            <a:off x="506525" y="3558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65">
            <a:hlinkClick r:id="rId3" action="ppaction://hlinksldjump"/>
          </p:cNvPr>
          <p:cNvSpPr/>
          <p:nvPr/>
        </p:nvSpPr>
        <p:spPr>
          <a:xfrm>
            <a:off x="506525" y="47013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p65">
            <a:hlinkClick r:id="rId4" action="ppaction://hlinksldjump"/>
          </p:cNvPr>
          <p:cNvSpPr/>
          <p:nvPr/>
        </p:nvSpPr>
        <p:spPr>
          <a:xfrm>
            <a:off x="506525" y="5768100"/>
            <a:ext cx="39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65"/>
          <p:cNvSpPr txBox="1">
            <a:spLocks noGrp="1"/>
          </p:cNvSpPr>
          <p:nvPr>
            <p:ph type="title"/>
          </p:nvPr>
        </p:nvSpPr>
        <p:spPr>
          <a:xfrm>
            <a:off x="1135525" y="59975"/>
            <a:ext cx="3769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2"/>
                </a:solidFill>
              </a:rPr>
              <a:t>RUJAN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188" name="Google Shape;3188;p65">
            <a:hlinkClick r:id="rId3" action="ppaction://hlinksldjump"/>
          </p:cNvPr>
          <p:cNvSpPr/>
          <p:nvPr/>
        </p:nvSpPr>
        <p:spPr>
          <a:xfrm>
            <a:off x="11709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65">
            <a:hlinkClick r:id="rId5" action="ppaction://hlinksldjump"/>
          </p:cNvPr>
          <p:cNvSpPr/>
          <p:nvPr/>
        </p:nvSpPr>
        <p:spPr>
          <a:xfrm>
            <a:off x="11709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65">
            <a:hlinkClick r:id="rId6" action="ppaction://hlinksldjump"/>
          </p:cNvPr>
          <p:cNvSpPr/>
          <p:nvPr/>
        </p:nvSpPr>
        <p:spPr>
          <a:xfrm>
            <a:off x="11709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65">
            <a:hlinkClick r:id="rId7" action="ppaction://hlinksldjump"/>
          </p:cNvPr>
          <p:cNvSpPr/>
          <p:nvPr/>
        </p:nvSpPr>
        <p:spPr>
          <a:xfrm>
            <a:off x="11709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65">
            <a:hlinkClick r:id="rId8" action="ppaction://hlinksldjump"/>
          </p:cNvPr>
          <p:cNvSpPr/>
          <p:nvPr/>
        </p:nvSpPr>
        <p:spPr>
          <a:xfrm>
            <a:off x="11709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65">
            <a:hlinkClick r:id="rId9" action="ppaction://hlinksldjump"/>
          </p:cNvPr>
          <p:cNvSpPr/>
          <p:nvPr/>
        </p:nvSpPr>
        <p:spPr>
          <a:xfrm>
            <a:off x="11709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65">
            <a:hlinkClick r:id="" action="ppaction://noaction"/>
          </p:cNvPr>
          <p:cNvSpPr/>
          <p:nvPr/>
        </p:nvSpPr>
        <p:spPr>
          <a:xfrm>
            <a:off x="11328575" y="1872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65">
            <a:hlinkClick r:id="" action="ppaction://noaction"/>
          </p:cNvPr>
          <p:cNvSpPr/>
          <p:nvPr/>
        </p:nvSpPr>
        <p:spPr>
          <a:xfrm>
            <a:off x="11328575" y="1254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65">
            <a:hlinkClick r:id="rId10" action="ppaction://hlinksldjump"/>
          </p:cNvPr>
          <p:cNvSpPr/>
          <p:nvPr/>
        </p:nvSpPr>
        <p:spPr>
          <a:xfrm>
            <a:off x="11328575" y="23970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65">
            <a:hlinkClick r:id="rId11" action="ppaction://hlinksldjump"/>
          </p:cNvPr>
          <p:cNvSpPr/>
          <p:nvPr/>
        </p:nvSpPr>
        <p:spPr>
          <a:xfrm>
            <a:off x="11328575" y="3463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65">
            <a:hlinkClick r:id="rId12" action="ppaction://hlinksldjump"/>
          </p:cNvPr>
          <p:cNvSpPr/>
          <p:nvPr/>
        </p:nvSpPr>
        <p:spPr>
          <a:xfrm>
            <a:off x="11328575" y="46068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65">
            <a:hlinkClick r:id="rId13" action="ppaction://hlinksldjump"/>
          </p:cNvPr>
          <p:cNvSpPr/>
          <p:nvPr/>
        </p:nvSpPr>
        <p:spPr>
          <a:xfrm>
            <a:off x="11328575" y="5673650"/>
            <a:ext cx="312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Ravni poveznik sa strelicom 2"/>
          <p:cNvCxnSpPr/>
          <p:nvPr/>
        </p:nvCxnSpPr>
        <p:spPr>
          <a:xfrm flipV="1">
            <a:off x="4904678" y="1902372"/>
            <a:ext cx="1706022" cy="1561478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252525"/>
      </a:lt1>
      <a:dk2>
        <a:srgbClr val="E03C31"/>
      </a:dk2>
      <a:lt2>
        <a:srgbClr val="FF7F41"/>
      </a:lt2>
      <a:accent1>
        <a:srgbClr val="FCCA01"/>
      </a:accent1>
      <a:accent2>
        <a:srgbClr val="2DC84D"/>
      </a:accent2>
      <a:accent3>
        <a:srgbClr val="21A28F"/>
      </a:accent3>
      <a:accent4>
        <a:srgbClr val="147BD1"/>
      </a:accent4>
      <a:accent5>
        <a:srgbClr val="455BC7"/>
      </a:accent5>
      <a:accent6>
        <a:srgbClr val="753BB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5F5F5"/>
      </a:lt2>
      <a:accent1>
        <a:srgbClr val="F47052"/>
      </a:accent1>
      <a:accent2>
        <a:srgbClr val="F2BD4B"/>
      </a:accent2>
      <a:accent3>
        <a:srgbClr val="5E9DF3"/>
      </a:accent3>
      <a:accent4>
        <a:srgbClr val="A6CE39"/>
      </a:accent4>
      <a:accent5>
        <a:srgbClr val="EBBA2C"/>
      </a:accent5>
      <a:accent6>
        <a:srgbClr val="FFF2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5167</TotalTime>
  <Words>1891</Words>
  <Application>Microsoft Office PowerPoint</Application>
  <PresentationFormat>Široki zaslon</PresentationFormat>
  <Paragraphs>553</Paragraphs>
  <Slides>37</Slides>
  <Notes>35</Notes>
  <HiddenSlides>0</HiddenSlides>
  <MMClips>0</MMClips>
  <ScaleCrop>false</ScaleCrop>
  <HeadingPairs>
    <vt:vector size="6" baseType="variant">
      <vt:variant>
        <vt:lpstr>Korišteni fontovi</vt:lpstr>
      </vt:variant>
      <vt:variant>
        <vt:i4>14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37</vt:i4>
      </vt:variant>
    </vt:vector>
  </HeadingPairs>
  <TitlesOfParts>
    <vt:vector size="53" baseType="lpstr">
      <vt:lpstr>Arial Narrow</vt:lpstr>
      <vt:lpstr>Poppins</vt:lpstr>
      <vt:lpstr>Homemade Apple</vt:lpstr>
      <vt:lpstr>DM Sans</vt:lpstr>
      <vt:lpstr>Wingdings</vt:lpstr>
      <vt:lpstr>Calibri</vt:lpstr>
      <vt:lpstr>Arial</vt:lpstr>
      <vt:lpstr>Delius</vt:lpstr>
      <vt:lpstr>Dekko</vt:lpstr>
      <vt:lpstr>Barlow Condensed</vt:lpstr>
      <vt:lpstr>Gill Sans</vt:lpstr>
      <vt:lpstr>Century Gothic</vt:lpstr>
      <vt:lpstr>Baloo 2</vt:lpstr>
      <vt:lpstr>Englebert</vt:lpstr>
      <vt:lpstr>SlidesMania</vt:lpstr>
      <vt:lpstr>1_SlidesMania</vt:lpstr>
      <vt:lpstr>PowerPoint prezentacija</vt:lpstr>
      <vt:lpstr>Ovaj čitateljski kalendar pripada</vt:lpstr>
      <vt:lpstr>RUJAN</vt:lpstr>
      <vt:lpstr>Primjer vođenja kalendara čitanja</vt:lpstr>
      <vt:lpstr>RUJAN</vt:lpstr>
      <vt:lpstr>RUJAN</vt:lpstr>
      <vt:lpstr>Sad nastupaš TI !</vt:lpstr>
      <vt:lpstr>RUJAN</vt:lpstr>
      <vt:lpstr>RUJAN</vt:lpstr>
      <vt:lpstr>RUJAN</vt:lpstr>
      <vt:lpstr>LISTOPAD</vt:lpstr>
      <vt:lpstr>LISTOPAD</vt:lpstr>
      <vt:lpstr>LISTOPAD</vt:lpstr>
      <vt:lpstr>LISTOPAD</vt:lpstr>
      <vt:lpstr>LISTOPAD</vt:lpstr>
      <vt:lpstr>LISTOPAD</vt:lpstr>
      <vt:lpstr>STUDENI</vt:lpstr>
      <vt:lpstr>STUDENI</vt:lpstr>
      <vt:lpstr>STUDENI</vt:lpstr>
      <vt:lpstr>STUDENI</vt:lpstr>
      <vt:lpstr>STUDENI</vt:lpstr>
      <vt:lpstr>STUDENI</vt:lpstr>
      <vt:lpstr>PROSINAC</vt:lpstr>
      <vt:lpstr>PROSINAC</vt:lpstr>
      <vt:lpstr>PROSINAC</vt:lpstr>
      <vt:lpstr>PROSINAC</vt:lpstr>
      <vt:lpstr>PROSINAC</vt:lpstr>
      <vt:lpstr>PROSINAC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Rainbow Planner</dc:title>
  <dc:creator>Korisnik</dc:creator>
  <cp:lastModifiedBy>Korisnik</cp:lastModifiedBy>
  <cp:revision>35</cp:revision>
  <dcterms:modified xsi:type="dcterms:W3CDTF">2021-09-23T06:08:30Z</dcterms:modified>
</cp:coreProperties>
</file>